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1" r:id="rId1"/>
  </p:sldMasterIdLst>
  <p:notesMasterIdLst>
    <p:notesMasterId r:id="rId13"/>
  </p:notesMasterIdLst>
  <p:sldIdLst>
    <p:sldId id="263" r:id="rId2"/>
    <p:sldId id="270" r:id="rId3"/>
    <p:sldId id="269" r:id="rId4"/>
    <p:sldId id="267" r:id="rId5"/>
    <p:sldId id="266" r:id="rId6"/>
    <p:sldId id="277" r:id="rId7"/>
    <p:sldId id="274" r:id="rId8"/>
    <p:sldId id="272" r:id="rId9"/>
    <p:sldId id="271" r:id="rId10"/>
    <p:sldId id="278" r:id="rId11"/>
    <p:sldId id="262" r:id="rId12"/>
  </p:sldIdLst>
  <p:sldSz cx="12192000" cy="6858000"/>
  <p:notesSz cx="6858000" cy="91440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4694"/>
    <a:srgbClr val="A1AB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31" autoAdjust="0"/>
    <p:restoredTop sz="94656"/>
  </p:normalViewPr>
  <p:slideViewPr>
    <p:cSldViewPr snapToGrid="0" snapToObjects="1">
      <p:cViewPr varScale="1">
        <p:scale>
          <a:sx n="117" d="100"/>
          <a:sy n="117" d="100"/>
        </p:scale>
        <p:origin x="-30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4D917-D7DF-4A0C-8ADB-8ECC65574CB8}" type="datetimeFigureOut">
              <a:rPr lang="en-GB" smtClean="0"/>
              <a:t>25/03/2019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FC80F9-5A83-468C-8FFF-2124825716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9778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programmes/horizon2020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programmes/horizon2020/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3088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41350" y="53975"/>
            <a:ext cx="11617325" cy="300038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altLang="en-US" sz="1300"/>
              <a:t>This project is co-funded by the European Union under the Horizon 2020 (H2020) Research and Innovation Programme (grant agreement No 769115)</a:t>
            </a:r>
          </a:p>
        </p:txBody>
      </p:sp>
      <p:sp>
        <p:nvSpPr>
          <p:cNvPr id="5" name="Title 4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8200" y="4173039"/>
            <a:ext cx="10515600" cy="674534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>
            <a:extLst/>
          </p:cNvPr>
          <p:cNvSpPr>
            <a:spLocks noGrp="1"/>
          </p:cNvSpPr>
          <p:nvPr>
            <p:ph type="body" sz="quarter" idx="10"/>
          </p:nvPr>
        </p:nvSpPr>
        <p:spPr>
          <a:xfrm>
            <a:off x="2380456" y="5053013"/>
            <a:ext cx="7431087" cy="461962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0598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39762"/>
          </a:xfrm>
          <a:prstGeom prst="rect">
            <a:avLst/>
          </a:prstGeom>
        </p:spPr>
        <p:txBody>
          <a:bodyPr/>
          <a:lstStyle>
            <a:lvl1pPr algn="l">
              <a:defRPr sz="3800" b="1" i="0" baseline="0">
                <a:solidFill>
                  <a:srgbClr val="1D46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209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l">
              <a:defRPr sz="3800" b="1" i="0" baseline="0">
                <a:solidFill>
                  <a:srgbClr val="1D46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71410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886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8200" y="2699764"/>
            <a:ext cx="10515600" cy="743828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1D469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596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19" b="84251"/>
          <a:stretch>
            <a:fillRect/>
          </a:stretch>
        </p:blipFill>
        <p:spPr bwMode="auto">
          <a:xfrm>
            <a:off x="10098088" y="0"/>
            <a:ext cx="209391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201003"/>
            <a:ext cx="12192000" cy="437410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653942"/>
            <a:ext cx="7315200" cy="542143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565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2213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3088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41350" y="53975"/>
            <a:ext cx="11617325" cy="300038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altLang="en-US" sz="1300"/>
              <a:t>This project is co-funded by the European Union under the Horizon 2020 (H2020) Research and Innovation Programme (grant agreement No 769115)</a:t>
            </a:r>
          </a:p>
        </p:txBody>
      </p:sp>
      <p:sp>
        <p:nvSpPr>
          <p:cNvPr id="6" name="Text Placeholder 5">
            <a:extLst/>
          </p:cNvPr>
          <p:cNvSpPr>
            <a:spLocks noGrp="1"/>
          </p:cNvSpPr>
          <p:nvPr>
            <p:ph type="body" sz="quarter" idx="10"/>
          </p:nvPr>
        </p:nvSpPr>
        <p:spPr>
          <a:xfrm>
            <a:off x="4289650" y="4126573"/>
            <a:ext cx="3609207" cy="289785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000" b="1" i="0">
                <a:solidFill>
                  <a:srgbClr val="1D46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867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3" r:id="rId2"/>
    <p:sldLayoutId id="2147483744" r:id="rId3"/>
    <p:sldLayoutId id="2147483747" r:id="rId4"/>
    <p:sldLayoutId id="2147483748" r:id="rId5"/>
    <p:sldLayoutId id="2147483745" r:id="rId6"/>
    <p:sldLayoutId id="2147483749" r:id="rId7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 Regular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 Regular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 Regular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 Regular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 Regular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imgflip.com/gif/2ssut6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 bwMode="auto">
          <a:xfrm>
            <a:off x="838200" y="4173538"/>
            <a:ext cx="10515600" cy="6746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WP6 – Dissemination and Exploitation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379663" y="5053013"/>
            <a:ext cx="7431087" cy="461962"/>
          </a:xfrm>
        </p:spPr>
        <p:txBody>
          <a:bodyPr/>
          <a:lstStyle/>
          <a:p>
            <a:r>
              <a:rPr lang="en-US" altLang="en-US" dirty="0" smtClean="0"/>
              <a:t>7 February 2019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GB" sz="4000" dirty="0" smtClean="0"/>
              <a:t>Upcoming Events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tx2">
                    <a:lumMod val="75000"/>
                  </a:schemeClr>
                </a:solidFill>
              </a:rPr>
              <a:t>EUCAD2019</a:t>
            </a:r>
          </a:p>
          <a:p>
            <a:pPr marL="0" lvl="0" indent="0">
              <a:spcBef>
                <a:spcPts val="0"/>
              </a:spcBef>
              <a:buNone/>
            </a:pPr>
            <a:endParaRPr lang="en-GB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GB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GB" sz="2800" dirty="0">
              <a:solidFill>
                <a:schemeClr val="tx2">
                  <a:lumMod val="75000"/>
                </a:schemeClr>
              </a:solidFill>
            </a:endParaRP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2800" dirty="0" smtClean="0">
                <a:solidFill>
                  <a:schemeClr val="tx2">
                    <a:lumMod val="75000"/>
                  </a:schemeClr>
                </a:solidFill>
              </a:rPr>
              <a:t>ITS </a:t>
            </a:r>
            <a:r>
              <a:rPr lang="en-GB" sz="2800" dirty="0">
                <a:solidFill>
                  <a:schemeClr val="tx2">
                    <a:lumMod val="75000"/>
                  </a:schemeClr>
                </a:solidFill>
              </a:rPr>
              <a:t>European </a:t>
            </a:r>
            <a:r>
              <a:rPr lang="en-GB" sz="2800" dirty="0" smtClean="0">
                <a:solidFill>
                  <a:schemeClr val="tx2">
                    <a:lumMod val="75000"/>
                  </a:schemeClr>
                </a:solidFill>
              </a:rPr>
              <a:t>Congress 2019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SIS submitted from 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partners</a:t>
            </a:r>
          </a:p>
          <a:p>
            <a:pPr marL="457200" lvl="1" indent="0">
              <a:buNone/>
            </a:pPr>
            <a:endParaRPr lang="en-GB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ITS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World Congress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2019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 descr="D:\Desktop\Brainport_Horizontal_RGB-sca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478" y="3886533"/>
            <a:ext cx="3077936" cy="1222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006" y="5109361"/>
            <a:ext cx="2139042" cy="1006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334" y="1546570"/>
            <a:ext cx="6860350" cy="2088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D:\Desktop\logo-1-e148973967146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159" y="2641904"/>
            <a:ext cx="1365161" cy="813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19988250">
            <a:off x="3969350" y="1544250"/>
            <a:ext cx="2183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</a:rPr>
              <a:t>JOIN US!</a:t>
            </a:r>
            <a:endParaRPr lang="en-GB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98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/>
          </p:cNvPr>
          <p:cNvSpPr>
            <a:spLocks noGrp="1"/>
          </p:cNvSpPr>
          <p:nvPr>
            <p:ph type="body" sz="quarter" idx="10"/>
          </p:nvPr>
        </p:nvSpPr>
        <p:spPr>
          <a:xfrm>
            <a:off x="4289425" y="4125913"/>
            <a:ext cx="3609975" cy="290512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/>
              <a:t>Thank you for your attention!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AVAILABLE TOOLS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sz="2400" dirty="0" smtClean="0"/>
              <a:t>Platooning ENSEMBLE </a:t>
            </a:r>
            <a:r>
              <a:rPr lang="en-GB" sz="2400" b="1" dirty="0" smtClean="0">
                <a:solidFill>
                  <a:srgbClr val="1D4694"/>
                </a:solidFill>
              </a:rPr>
              <a:t>LinkedIn</a:t>
            </a:r>
            <a:r>
              <a:rPr lang="en-GB" sz="2400" dirty="0" smtClean="0"/>
              <a:t> Community</a:t>
            </a:r>
          </a:p>
          <a:p>
            <a:pPr>
              <a:lnSpc>
                <a:spcPct val="150000"/>
              </a:lnSpc>
            </a:pPr>
            <a:r>
              <a:rPr lang="en-GB" sz="2400" dirty="0" smtClean="0"/>
              <a:t>ERTICO Innovation </a:t>
            </a:r>
            <a:r>
              <a:rPr lang="en-GB" sz="2400" b="1" dirty="0" smtClean="0">
                <a:solidFill>
                  <a:srgbClr val="1D4694"/>
                </a:solidFill>
              </a:rPr>
              <a:t>Twitter</a:t>
            </a:r>
            <a:r>
              <a:rPr lang="en-GB" sz="2400" dirty="0" smtClean="0"/>
              <a:t> account (@ERTICO)</a:t>
            </a:r>
          </a:p>
          <a:p>
            <a:pPr>
              <a:lnSpc>
                <a:spcPct val="150000"/>
              </a:lnSpc>
            </a:pPr>
            <a:r>
              <a:rPr lang="en-GB" sz="2400" dirty="0" smtClean="0"/>
              <a:t>ENSEMBLE </a:t>
            </a:r>
            <a:r>
              <a:rPr lang="en-GB" sz="2400" b="1" dirty="0" smtClean="0">
                <a:solidFill>
                  <a:srgbClr val="1D4694"/>
                </a:solidFill>
              </a:rPr>
              <a:t>website</a:t>
            </a:r>
            <a:r>
              <a:rPr lang="en-GB" sz="2400" dirty="0" smtClean="0"/>
              <a:t>/ETPC Platform </a:t>
            </a:r>
          </a:p>
          <a:p>
            <a:pPr>
              <a:lnSpc>
                <a:spcPct val="150000"/>
              </a:lnSpc>
            </a:pPr>
            <a:r>
              <a:rPr lang="en-GB" sz="2400" dirty="0" smtClean="0"/>
              <a:t>Dissemination &amp; Communication Plan (</a:t>
            </a:r>
            <a:r>
              <a:rPr lang="en-GB" sz="2400" b="1" dirty="0" smtClean="0">
                <a:solidFill>
                  <a:srgbClr val="1D4694"/>
                </a:solidFill>
              </a:rPr>
              <a:t>D 6.1</a:t>
            </a:r>
            <a:r>
              <a:rPr lang="en-GB" sz="240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en-GB" sz="2400" b="1" dirty="0" smtClean="0">
                <a:solidFill>
                  <a:srgbClr val="1D4694"/>
                </a:solidFill>
              </a:rPr>
              <a:t>Visual identity </a:t>
            </a:r>
            <a:r>
              <a:rPr lang="en-GB" sz="2400" dirty="0" smtClean="0"/>
              <a:t>and guidelines</a:t>
            </a:r>
          </a:p>
          <a:p>
            <a:pPr>
              <a:lnSpc>
                <a:spcPct val="150000"/>
              </a:lnSpc>
            </a:pPr>
            <a:r>
              <a:rPr lang="en-GB" sz="2400" dirty="0" smtClean="0"/>
              <a:t>Dissemination approval procedures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34561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PROJECT COMMUNICATION CHANNELS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1710169"/>
              </p:ext>
            </p:extLst>
          </p:nvPr>
        </p:nvGraphicFramePr>
        <p:xfrm>
          <a:off x="1413163" y="1630869"/>
          <a:ext cx="8748267" cy="45653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34494">
                  <a:extLst>
                    <a:ext uri="{9D8B030D-6E8A-4147-A177-3AD203B41FA5}">
                      <a16:colId xmlns="" xmlns:a16="http://schemas.microsoft.com/office/drawing/2014/main" val="1157003100"/>
                    </a:ext>
                  </a:extLst>
                </a:gridCol>
                <a:gridCol w="4413773">
                  <a:extLst>
                    <a:ext uri="{9D8B030D-6E8A-4147-A177-3AD203B41FA5}">
                      <a16:colId xmlns="" xmlns:a16="http://schemas.microsoft.com/office/drawing/2014/main" val="2515409758"/>
                    </a:ext>
                  </a:extLst>
                </a:gridCol>
              </a:tblGrid>
              <a:tr h="383518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CHANNEL</a:t>
                      </a:r>
                      <a:endParaRPr lang="en-GB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809" marR="4780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TARGET</a:t>
                      </a:r>
                      <a:endParaRPr lang="en-GB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809" marR="47809" marT="0" marB="0" anchor="ctr"/>
                </a:tc>
                <a:extLst>
                  <a:ext uri="{0D108BD9-81ED-4DB2-BD59-A6C34878D82A}">
                    <a16:rowId xmlns="" xmlns:a16="http://schemas.microsoft.com/office/drawing/2014/main" val="2532896694"/>
                  </a:ext>
                </a:extLst>
              </a:tr>
              <a:tr h="583687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dirty="0">
                          <a:effectLst/>
                        </a:rPr>
                        <a:t>Project website</a:t>
                      </a:r>
                      <a:endParaRPr lang="en-GB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809" marR="478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Industries, Users, Institutions, Research, Other road users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809" marR="47809" marT="0" marB="0" anchor="ctr"/>
                </a:tc>
                <a:extLst>
                  <a:ext uri="{0D108BD9-81ED-4DB2-BD59-A6C34878D82A}">
                    <a16:rowId xmlns="" xmlns:a16="http://schemas.microsoft.com/office/drawing/2014/main" val="266115810"/>
                  </a:ext>
                </a:extLst>
              </a:tr>
              <a:tr h="610362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dirty="0">
                          <a:effectLst/>
                        </a:rPr>
                        <a:t>Blogs and social media</a:t>
                      </a:r>
                      <a:endParaRPr lang="en-GB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809" marR="478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Industries, Users, Institutions, Research, Other road users 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809" marR="47809" marT="0" marB="0" anchor="ctr"/>
                </a:tc>
                <a:extLst>
                  <a:ext uri="{0D108BD9-81ED-4DB2-BD59-A6C34878D82A}">
                    <a16:rowId xmlns="" xmlns:a16="http://schemas.microsoft.com/office/drawing/2014/main" val="397948069"/>
                  </a:ext>
                </a:extLst>
              </a:tr>
              <a:tr h="466949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dirty="0">
                          <a:effectLst/>
                        </a:rPr>
                        <a:t>One-to-one conversations</a:t>
                      </a:r>
                      <a:endParaRPr lang="en-GB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809" marR="478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Industries, Users, Institutions, Research, 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809" marR="47809" marT="0" marB="0" anchor="ctr"/>
                </a:tc>
                <a:extLst>
                  <a:ext uri="{0D108BD9-81ED-4DB2-BD59-A6C34878D82A}">
                    <a16:rowId xmlns="" xmlns:a16="http://schemas.microsoft.com/office/drawing/2014/main" val="2018994748"/>
                  </a:ext>
                </a:extLst>
              </a:tr>
              <a:tr h="305181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dirty="0">
                          <a:effectLst/>
                        </a:rPr>
                        <a:t>Scientific publications</a:t>
                      </a:r>
                      <a:endParaRPr lang="en-GB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809" marR="478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Research/RTO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809" marR="47809" marT="0" marB="0" anchor="ctr"/>
                </a:tc>
                <a:extLst>
                  <a:ext uri="{0D108BD9-81ED-4DB2-BD59-A6C34878D82A}">
                    <a16:rowId xmlns="" xmlns:a16="http://schemas.microsoft.com/office/drawing/2014/main" val="3209037277"/>
                  </a:ext>
                </a:extLst>
              </a:tr>
              <a:tr h="466949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dirty="0">
                          <a:effectLst/>
                        </a:rPr>
                        <a:t>Other publications</a:t>
                      </a:r>
                      <a:endParaRPr lang="en-GB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809" marR="478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Industries, Users, Institutions, Research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809" marR="47809" marT="0" marB="0" anchor="ctr"/>
                </a:tc>
                <a:extLst>
                  <a:ext uri="{0D108BD9-81ED-4DB2-BD59-A6C34878D82A}">
                    <a16:rowId xmlns="" xmlns:a16="http://schemas.microsoft.com/office/drawing/2014/main" val="1952354871"/>
                  </a:ext>
                </a:extLst>
              </a:tr>
              <a:tr h="486406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dirty="0">
                          <a:effectLst/>
                        </a:rPr>
                        <a:t>Project workshop / ETPC network meeting</a:t>
                      </a:r>
                      <a:endParaRPr lang="en-GB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809" marR="478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Industries, Users, Institutions, Research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809" marR="47809" marT="0" marB="0" anchor="ctr"/>
                </a:tc>
                <a:extLst>
                  <a:ext uri="{0D108BD9-81ED-4DB2-BD59-A6C34878D82A}">
                    <a16:rowId xmlns="" xmlns:a16="http://schemas.microsoft.com/office/drawing/2014/main" val="1419601687"/>
                  </a:ext>
                </a:extLst>
              </a:tr>
              <a:tr h="466949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dirty="0">
                          <a:effectLst/>
                        </a:rPr>
                        <a:t>Final event</a:t>
                      </a:r>
                      <a:endParaRPr lang="en-GB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809" marR="478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Industries, Users, Institutions, Research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809" marR="47809" marT="0" marB="0" anchor="ctr"/>
                </a:tc>
                <a:extLst>
                  <a:ext uri="{0D108BD9-81ED-4DB2-BD59-A6C34878D82A}">
                    <a16:rowId xmlns="" xmlns:a16="http://schemas.microsoft.com/office/drawing/2014/main" val="4157360972"/>
                  </a:ext>
                </a:extLst>
              </a:tr>
              <a:tr h="394623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dirty="0">
                          <a:effectLst/>
                        </a:rPr>
                        <a:t>Conferences and Congresses</a:t>
                      </a:r>
                      <a:endParaRPr lang="en-GB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809" marR="478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Industries, Users, Institutions, Research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809" marR="47809" marT="0" marB="0" anchor="ctr"/>
                </a:tc>
                <a:extLst>
                  <a:ext uri="{0D108BD9-81ED-4DB2-BD59-A6C34878D82A}">
                    <a16:rowId xmlns="" xmlns:a16="http://schemas.microsoft.com/office/drawing/2014/main" val="4039271705"/>
                  </a:ext>
                </a:extLst>
              </a:tr>
              <a:tr h="399245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dirty="0">
                          <a:effectLst/>
                        </a:rPr>
                        <a:t>Trade </a:t>
                      </a:r>
                      <a:r>
                        <a:rPr lang="en-GB" sz="1600" dirty="0" smtClean="0">
                          <a:effectLst/>
                        </a:rPr>
                        <a:t>shows</a:t>
                      </a:r>
                    </a:p>
                  </a:txBody>
                  <a:tcPr marL="47809" marR="478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Industries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809" marR="47809" marT="0" marB="0" anchor="ctr"/>
                </a:tc>
                <a:extLst>
                  <a:ext uri="{0D108BD9-81ED-4DB2-BD59-A6C34878D82A}">
                    <a16:rowId xmlns="" xmlns:a16="http://schemas.microsoft.com/office/drawing/2014/main" val="42891749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335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COMMUNICATION STRATEGY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5127170"/>
          </a:xfrm>
        </p:spPr>
        <p:txBody>
          <a:bodyPr/>
          <a:lstStyle/>
          <a:p>
            <a:pPr marL="0" indent="0">
              <a:lnSpc>
                <a:spcPct val="150000"/>
              </a:lnSpc>
              <a:buClr>
                <a:schemeClr val="tx1"/>
              </a:buClr>
              <a:buNone/>
            </a:pPr>
            <a:r>
              <a:rPr lang="en-GB" sz="2400" b="1" dirty="0" smtClean="0">
                <a:solidFill>
                  <a:srgbClr val="1D46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EDITORIAL CALENDAR CREATION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2400" b="1" dirty="0" smtClean="0">
                <a:solidFill>
                  <a:srgbClr val="1D4694"/>
                </a:solidFill>
              </a:rPr>
              <a:t>Task </a:t>
            </a:r>
            <a:r>
              <a:rPr lang="en-GB" sz="2400" b="1" dirty="0">
                <a:solidFill>
                  <a:srgbClr val="1D4694"/>
                </a:solidFill>
              </a:rPr>
              <a:t>Team </a:t>
            </a:r>
            <a:r>
              <a:rPr lang="en-GB" sz="2400" dirty="0" smtClean="0"/>
              <a:t>to lead the activity;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2400" dirty="0" smtClean="0"/>
              <a:t>Agree on relevant content to promote;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2400" dirty="0" smtClean="0"/>
              <a:t>Set a timeline to publish content;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400" dirty="0" smtClean="0"/>
              <a:t>Joint effort: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GB" sz="2400" b="1" dirty="0">
                <a:solidFill>
                  <a:srgbClr val="1D4694"/>
                </a:solidFill>
              </a:rPr>
              <a:t>WP Leaders to provide relevant technical content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GB" sz="2400" b="1" dirty="0">
                <a:solidFill>
                  <a:srgbClr val="1D4694"/>
                </a:solidFill>
              </a:rPr>
              <a:t>+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GB" sz="2400" b="1" dirty="0">
                <a:solidFill>
                  <a:srgbClr val="1D4694"/>
                </a:solidFill>
              </a:rPr>
              <a:t>Communication experts to translate the message for targeted audience</a:t>
            </a:r>
          </a:p>
          <a:p>
            <a:pPr>
              <a:lnSpc>
                <a:spcPct val="150000"/>
              </a:lnSpc>
              <a:buFontTx/>
              <a:buChar char="-"/>
            </a:pPr>
            <a:endParaRPr lang="en-GB" sz="2400" dirty="0" smtClean="0"/>
          </a:p>
          <a:p>
            <a:pPr>
              <a:buFontTx/>
              <a:buChar char="-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830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10972800" cy="1143000"/>
          </a:xfrm>
        </p:spPr>
        <p:txBody>
          <a:bodyPr/>
          <a:lstStyle/>
          <a:p>
            <a:r>
              <a:rPr lang="en-GB" dirty="0" smtClean="0"/>
              <a:t>ENSEMBLE VISUAL </a:t>
            </a:r>
            <a:r>
              <a:rPr lang="en-GB" dirty="0" smtClean="0"/>
              <a:t>SOLUTIONS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753" y="1600200"/>
            <a:ext cx="11978640" cy="5191297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history: logo and brochure picture</a:t>
            </a:r>
            <a:endParaRPr lang="en-GB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50000"/>
              </a:lnSpc>
              <a:buNone/>
            </a:pPr>
            <a:endParaRPr lang="en-GB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845" y="2316912"/>
            <a:ext cx="7200000" cy="34985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7319" y="2316913"/>
            <a:ext cx="1800000" cy="5339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8155" y="2811363"/>
            <a:ext cx="1800000" cy="11458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5629" y="3451018"/>
            <a:ext cx="1800000" cy="6151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39841" y="4289104"/>
            <a:ext cx="2294956" cy="1902284"/>
          </a:xfrm>
          <a:prstGeom prst="rect">
            <a:avLst/>
          </a:prstGeom>
        </p:spPr>
      </p:pic>
      <p:sp>
        <p:nvSpPr>
          <p:cNvPr id="9" name="6-Point Star 8"/>
          <p:cNvSpPr/>
          <p:nvPr/>
        </p:nvSpPr>
        <p:spPr>
          <a:xfrm>
            <a:off x="8358389" y="3683751"/>
            <a:ext cx="3106551" cy="3107746"/>
          </a:xfrm>
          <a:prstGeom prst="star6">
            <a:avLst/>
          </a:prstGeom>
          <a:noFill/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463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10972800" cy="1143000"/>
          </a:xfrm>
        </p:spPr>
        <p:txBody>
          <a:bodyPr/>
          <a:lstStyle/>
          <a:p>
            <a:r>
              <a:rPr lang="en-GB" dirty="0" smtClean="0"/>
              <a:t>ENSEMBLE VISUAL SOLUTIONS FOR OEMs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n-GB" sz="3600" dirty="0" smtClean="0"/>
              <a:t>2 steps approach communication:</a:t>
            </a:r>
          </a:p>
          <a:p>
            <a:pPr marL="457200" indent="-457200">
              <a:lnSpc>
                <a:spcPct val="150000"/>
              </a:lnSpc>
              <a:buAutoNum type="arabicParenR"/>
            </a:pPr>
            <a:r>
              <a:rPr lang="en-GB" sz="3600" dirty="0" smtClean="0">
                <a:solidFill>
                  <a:schemeClr val="tx2">
                    <a:lumMod val="75000"/>
                  </a:schemeClr>
                </a:solidFill>
              </a:rPr>
              <a:t>Infographics and OEMs selected trucks pictures</a:t>
            </a:r>
          </a:p>
          <a:p>
            <a:pPr marL="457200" indent="-457200">
              <a:lnSpc>
                <a:spcPct val="150000"/>
              </a:lnSpc>
              <a:buAutoNum type="arabicParenR"/>
            </a:pPr>
            <a:r>
              <a:rPr lang="en-GB" sz="3600" dirty="0" smtClean="0">
                <a:solidFill>
                  <a:schemeClr val="tx2">
                    <a:lumMod val="75000"/>
                  </a:schemeClr>
                </a:solidFill>
              </a:rPr>
              <a:t>Real pictures from demos and events</a:t>
            </a:r>
          </a:p>
          <a:p>
            <a:pPr marL="0" indent="0">
              <a:lnSpc>
                <a:spcPct val="150000"/>
              </a:lnSpc>
              <a:buNone/>
            </a:pP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374090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10972800" cy="1143000"/>
          </a:xfrm>
        </p:spPr>
        <p:txBody>
          <a:bodyPr/>
          <a:lstStyle/>
          <a:p>
            <a:r>
              <a:rPr lang="en-GB" dirty="0" smtClean="0"/>
              <a:t>ENSEMBLE VISUAL SOLUTIONS FOR OEMs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OEM provided pictures: 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ingle trucks graphic reproduction</a:t>
            </a:r>
            <a:endParaRPr lang="en-GB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50000"/>
              </a:lnSpc>
              <a:buNone/>
            </a:pPr>
            <a:endParaRPr lang="en-GB" sz="24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75" y="2242322"/>
            <a:ext cx="5400000" cy="15605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275" y="3888241"/>
            <a:ext cx="5400000" cy="14786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2400" y="2242322"/>
            <a:ext cx="5400000" cy="14676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2400" y="3888241"/>
            <a:ext cx="5400000" cy="14814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82400" y="5452240"/>
            <a:ext cx="5400000" cy="148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23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10972800" cy="1143000"/>
          </a:xfrm>
        </p:spPr>
        <p:txBody>
          <a:bodyPr/>
          <a:lstStyle/>
          <a:p>
            <a:r>
              <a:rPr lang="en-GB" dirty="0" smtClean="0"/>
              <a:t>ENSEMBLE VISUAL </a:t>
            </a:r>
            <a:r>
              <a:rPr lang="en-GB" dirty="0" smtClean="0"/>
              <a:t>SOLUTIONS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33738"/>
            <a:ext cx="10972800" cy="4714102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Infographics for printed material</a:t>
            </a: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897" y="2232671"/>
            <a:ext cx="3086100" cy="409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321" y="2069872"/>
            <a:ext cx="6561208" cy="4424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95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10972800" cy="1143000"/>
          </a:xfrm>
        </p:spPr>
        <p:txBody>
          <a:bodyPr/>
          <a:lstStyle/>
          <a:p>
            <a:r>
              <a:rPr lang="en-GB" dirty="0" smtClean="0"/>
              <a:t>ENSEMBLE VISUAL SOLUTIONS FOR OEMs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Animated GIFs for on-line content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GB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GB" sz="2400" dirty="0">
                <a:hlinkClick r:id="rId2"/>
              </a:rPr>
              <a:t>https://</a:t>
            </a:r>
            <a:r>
              <a:rPr lang="en-GB" sz="2400" dirty="0" smtClean="0">
                <a:hlinkClick r:id="rId2"/>
              </a:rPr>
              <a:t>imgflip.com/gif/2ssut6</a:t>
            </a:r>
            <a:r>
              <a:rPr lang="en-GB" sz="2400" dirty="0" smtClean="0"/>
              <a:t> </a:t>
            </a:r>
          </a:p>
        </p:txBody>
      </p:sp>
      <p:sp>
        <p:nvSpPr>
          <p:cNvPr id="4" name="AutoShape 2" descr="data:image/gif;base64,R0lGODlhaAHtAPcAAAABBAIECgkLDw4RFBEVFxAWGwsXIgsaKgofNAkoQhInQxgmNBskLBwiJhshIhwiHyAlHiYpHyQrJSYtJiYvKSoyKSwzKTE1JzQ6KTM6Ly84Miw0NCoxNigwPCkxQSk1RC45QjQ8QDQ+PDZAPzdCPDlEPD1EPT9FOz5GOEBFNUBEMkJCLUU/KE5EK1dIL1pJJ2BOJWNQImVSKWdUKmtWK2xXL21ZNmhZPWlaQG1cPXJdM3RdLHdgKHlhKXpjL3hiNXZjPnZkRHpmQ31mP35mPIBoOYNqOIVqM4htN4twOotwPohwQoZtQYRsQoJrQoFrRoFsSX5qTntqU4FuUoZwUodxT4pzTYxzSY51R5J3RZN4SZF4TpF4U454VYx3V4t3WYx4W455XZB6XpN8XpV/YJeAXpmCYpqFaJ2HaaGKbaSNcqaPdaiReKmVf6ibjaijnqiop6Gio5qeoZGaooOWp4uTm5KTkpKSj5GQjY+PjI+Oio2NiYuMiYqLiIiKiIqIhImHg4aGg4WDgIOCgYGAf4J+fIB8en57eXx5d3t3dXh2dHd0cnVzcnRzdHJ1dnN2eXJ3fG94gmx8i2eAlGOHn1eFoFSAm1F6k05zi09uhFVuflxveWhvc25wcXBwcHBvbm1ubmtsbWpra2hpamdoaGVnZ2RlZWJkZWBlZ1ZjaU5eallgZGFhYmFhYGBfXV1dXltcXFlaWlhYWFJZWUtXWU5WU01US0xQRUhPRkJNSD5LTTxHSzdEUitBWiZDZBpCbRBJfAxRhgdVjwNdmwJmpgJxsgR7vAGAwgGJyACV0QCc2QGm4gKt7A2u6SCv6Smt5y6i4i6b3y+a3TOb3zad4Dme4D6d3z+g4UKi4USm40Wg4Emg30uh30yk4Umm4k2p4VCm4VGo4VOn4Vap4lip4Fqp4Fyq4F+r4GOu4Was3meu32mu32yv3m+y33Gx3Xi63naw2Xes0X+v0JO3za++ycHCwsrKyc7T1NTY2tnb29vd3dvg4ePk5OXo6evr6u7u7iH/C05FVFNDQVBFMi4wAwEAAAAh+QQAZAAAACwAAAAAaAHtAAAI/gC3cdsmkGDBgQYJckOYUFvCh9scaptIsaJFbdYsWsu4EePGjyBDihRZrVpIkxtNlly50hrLadVgmpRZEiZNmiunUYs5rWfNnkCDCh3aU9rQaESlGS2KNFo0pU6jPl06Tam0qFCfTpOKlavTq17Ddo3aU+pWsWjFgn2KdWtZskrPejXa1CnTq0DXsq3alC/UaQoZDhzYUaBDiBENF0x8WOLFits6cpT80WPIiSMzp0TpkrPKzy59wnRJOuZMnzmF1mTJkyhRajZdy85LNe9btnO3Lq2rVyrdtMCDCx9OnGza2kf7/r5tlixQpFsRLhxs0OF0xNirN5wY0THFjJY7/obHGF6zec0lU3bevD59TWqdTZvWCZtn69iz8+tnvvZ5XehfteWWXFSF1VtxBxan4IK4JQidawW+9RtXbj1o3EKBXfcQQ9k9xB1FkUVkTXUgkicieJWZV955LJIUX3op7QQfUDV11pM1rsVEDWyz7dgjUQ8OOGBdZVVol4X/+eeVXAw26eSTS+4XlF1nVWhkNLBxJdB1GCaEIYcQgZkYYocRBNl3GZ2YYovWXMMmmyqFBN9GOvH0EUqwWcPjnHzySJ+ffwYF244+9jTolDq5xSOWQAF61FbUHEmlcc1RWimUmGbaVKSNOmpokVju2ReTkEZKKDXTpZrqlgqF2aGH/q9+KCt54JEXnpsh4frmriPt6NKcnOkpI3w7oVTNqad+auixyfpIKH06GvrsoIUemqhcpPqnbYH/mQUpcwBOymCko2KL1rW3VdlXuKHSJxujjcY7JbyfEqrqvVwGdpC+sZaZXZm1HsaRQ5VZRitGburK68ItZWYSoXie+jCz00KMrMUXUzvtnxtXCyi9ynoaJH0AgmslkkOaC6p/5NZFLqJIjiyokND5yWmiF+Msr7uBXjzYz0Dfa9CX1C1G5qvYNcbdiN1JdvDBHyW8Ea7XXLPiwieBFGyxWh/7sIxe70ixxRQzW7bYOV88dsbU6qyxs9+ii6y0e2ZpKs9IFepu/rOm3k333R3vWa+o1wbO9uF1Hj7ssfg2viqXX7ZqdNId+uudRN1pgw2IIyKM63fYRIZN1G2CRHXpWAf7EXzGsnfNsMUS++tOm5UENusY274SxGvDvvbeaKutuMQ5c1x3x39X7OyOedMd9vE74cz3sVgeazzxao9tduxml+T490JHzi/S240JUZkXdZd5RVavT17CVmcEf9UtKmz6m6o3rLV615TUf0ufsV2xbPcilgxwgGfDmNie57XtYQ9Z2utd8GAHwdsNr4LXu6ACF6g7BEpMd91jDUtSBQ7wmRBf++JQlxjSGFgdZiCYm5UML2K1idTQhpi5odSqNr828ZB+/j+kH+rsNzX0CNGH7Jlaetz0mf+tpGoD7B8CG/hEEe5OgCB0IAVBiL0QGpA1FiQb2rCoxcUlsINWTCMVDThFNVrxhHB03JZ+NjRuWEdDkhOT5ZT2GKW5r48WqZo23GRDQuIwakGE3xCROEQg/tAljjTJEX/Ikqr5r3/x+V//5ldJJ7rxk2305AFByb00cvCKHCRbFk35yTW2kjWWTKMTwSEOVZWwG3HMparmaEfqRI5oZvJQDB9jJn8VE5Ds0yE2bkgRHtrQhzyEZiKjOU1HJrJ0QayGI6F5SUpe8k6xrOQnPfnKcq4SlOb8ohVDmc5wVlGcl+zmJlkiDnGAg5Yl/rxlPvOpy342ro6T04YdKYKQiQzUMccE0R8fszlkNnOQgqymRK1ZTWlO9KIS1WZGNcpD/8EynR/Vpgid6E6QWpGcavRkLEmaUo56tKOU9OZKeVhLWtrznvvMZy25AY5u+JSn0+lpCb/301ThcpdE7eVBraO+pRLUoRNp6JkuRxGpLvOHzbzq5nh4VWo+0mqJ7Oo1xFpNjmYzpjD9aizJasmOilSkZVWpR584049u8q7uDGciR2pWN7Z1rmY9K1rdGtiqibWeiOWpTXFawpsyVqhH7QY/uXFUo06nsnFk1c+0UVn1LbSq1gGtRaRaoj421LBS3UYNa9jVQWKDrK4d/qtsMUpbrmI0sIXFa1vRmtu0avSt2SysSwWLW7fmVZ4k3SRbhdvbjf6wq2RFrHSni1PEMlaxit0nZTG7EO7m0rvdtawdDTNDhlYktVB9reaiOsjzvpa0VtPqa7kKXcOOdZnvnS909ftc2bK1mv9N62wxKtb//laiy2yuJmuLYN9eVMEARjB/2WrT6daTsdbFsGN9es/LStanIAZqd3FJYsqGF18hHvFRFUJizrIYxAUhrUW6IVBs+BS0Nl5vfruhXvVqLr8N3dxWe1xfIOsXv0c2spKX/N5q5DeI/O3vfffbVSeTNcAJvq9ytdy/+UL5y2F97nIN21v8+ne2T5Yv/pen/F4tG9m/2LCwPS2Mzznf86aOxemHhdphfoL4z7esbIp/GuJCl5jQ2+hGYhQtEJ82OtEEoTF3ukNjGguZx94AMo/fG1UhM/nHTA61qEetZDePms1pfnObV51kJKM2ykj2slbta2ozgzms+HXylKVM6livetenxgY5hk3nOVPXznm+M4Yfy2wQ95TQf442iaWt4qJam9Am3m5Coh2RP7/2z5TGRjY2/dps9PrcSzY3utcdbFGj2tfwbnes0bzkXa+ZvqwOtTaTDGd2r5sc5RBHwOtJbDlXWM52xqfCN5zTD0tWz86WtsS3+2eKG3rakY20omH8Z85yNto29mmm/n06bm9ojtzmVve4xS1uHmcj5e8l93tVjumXz/y93nC5ktUNZJ6zvN5G9rm5+x1qouc7G6geurvH6nNZAxnYo246qWEedSUP++rDLkfBEc71ZSeb2c9m7MPBfs+HSzzaFp84tTfu6LafPeQgv3Glc96Nl4PYGzavO4jF/fK+293mfv95pvtebpUbnu98VznLYW54mzNZ6vml+s/L7WvHPz7oUod8viP/7sg/HvCOz3zQC4/5cl+9HKjXOjnqqfrVS3f1rpfuwS+c4eo+9utlzz2Hyx5xQJ/998Cn+9m9IfyPAz/aOe/7n7ORc+LX/eV4Z3438P586Ps9+tb3e8rH/q39wmv/+00HveK/T/nAb9/7Qid84HvOZp6rn/L3dT/iEU/17ode/NsH//kTr/+Xp/7/WicOABd7AlhwV/d6iLV6FVZnF0Z2Dnh7vOdwEvhsZud7v6dtx4d8dzd9juZ8HFhyzmdjxMd300d8Jgh9zVeCeEd81hd92Nd/MMh/eJd40cd/+Yd/MGh+4wd+ibd44HcNOniD9td/NhiDN/iCzJeDOfh/AAeAqQd7qicO5oB6WFeABCh7DIhnCldnDyh2e9ZsDgdZ0UaBx0eGbvdndCd8G8iBHkhyJ8h8ydd8K8iCJkiHzQeH34d9bwh+K3h9fbeHf6iESKiEgUiIhoiD/uRnfkV4iIyYh0kIfk4YiQB4elr3hK63dQjIdbRXexCobF2oZ2IHihEHWV7YexKnhikocm2IhiaogipYh7AYix74hna4hy7Yh3X4h3Ooh9lXiDDIgtfXh46Yh8LYiMaofYOYg8n4iC6IgoA4h+YQjdI4hU4YjeVAjU6YdQNYhbBnT1tHDrNncA24WI6lhVvYhWMHiqEohhRIhuDgDc8Gj2SYhmqoiqo4i5KVhq8oi/zIj3B4grCIh7m4i//Ii74IkP6IhygokLvIi0iYjMXoi8xIkI+IjC+Ii8HojA3ZjyY4hecwjag3hdNojSIpiVRIbAD3eijZjZq4gJt4bJzI/onM5ljhAIbNlnuk2I49lXP3RHzvKI8Ox5M/mYY9CY8m+I6uuI+t+A2xqJQI2ZQa2ZQBGZUDWZWx2IvAqJAM2YILmZW16JXA+JRX2Y8FCYv76JTTh4Ln8JEjGZIiSZLX6JZUGInkMIUH2I1NKIAJSHCa2JfWlWHGNo5bWI5gl46fqHthl47OJlRqyHuMJXxyuJN16JTOx5GWeZmYmZmauZmciZllWZkcSZn0aJb9yJYfuZbmwJbSqJrXOJLYKJf/V5JzOZsriXVVyJdydoV9eXDk+JfiUJO0Fw41eZifuHuGyWzy2JMcBo/f8A04xZze4JxDOZRMqZnV2ZnYKYfZ/vmZ2amU3JmdsXidnbmW5Emeqamap/mWrimNremWJJl11siEJ4l1AUhwwzYOl6iXCTh746Cffvmb4tCfgRmcwhkO9VSgd2agDiic9zScXZichWmUj9mTP5l7yQmd8miCTCmdRVmHTDl94gmambmhIVqHHVqixHed4FCdJcqi0Wmi/bih4KmdJpqPKQqLJfqT6VCePNqj5hmNpqmaIAmb1GgOddmaTah6ITmArdd6uIlY/YmJ9TQOAhqg/3mliGWgm7hYd2ZsOFWgecagj1WTBiqcv4lTHNqgw8mgL4pPztmmaNqczPmmN3pPztmcdiqPw+mT75in8FiTchoO4smi/hwanrD4k3T6oh4qp4u6oi6qqDgqniuqoTCaopJqp9KZqTeKp4/1DTt6Djv6qT46qqiZmut5qtKYpO3ZntbIpHVppJVIDvhpmwl4l7IaoLcqXfhJpQhXpRampQhnpnJGpgcqrMUKDsApXWbKoGuKrMOZbAXqoM4qnNIpqGTKWGQarXp6rcgKdtLpDc2ap5n6DQ4qpo46qZzarWi6ousane/YnExpp30KruHgru/6rhDap8iaohUanYKKpn86pggqoerKWOlwsKEqqqJKngdLqh5pqm25nqyKqkbahBUbl8N2sXhpm7ZKpVcXpbwaoP1JpVVKsr4qZ74asrrKdbw6/g5gWqa8SqzROq0vO63g4LLRGq2/uaw8m60MurM9q7Nfik9lGq3OWZPecFMz66z02pw3Ra9q+pNiKpzgKq/Myq2AKpjveKb/SrNL+6w02a0I6rPPmrP3hLBoG6qkurZsS7GuabFvibHTCHDveXoVW7FZF6sfK7L4aaUtS7LTJaslW7JWCqWAW7gCmriGq6uDW6CHG7JUGg6RC6DROg60JJw4i7NF+7I5G7QGarllKrae67U5e6bOSrM7S7kFSq5T27kve6ZAe7U8G7s7S7p2trmUW7uhe7n9qbPhcLDrkLYIC6oNC6rE+6nFy7Y9uproeQ6tKbHqmaoR+7zxmaT0/jmrHLurH9u39ymAfzuyJsu3fJu4Jlu+LTul5gu46euyJiu5v8m+3xu5klu+86uyrwu08ju/Ogu0xQqz86u674u59tSzoLu5y3qg+KulrqvADDy2kou7viugZuqyAVq0CNyzFWygwrvBHIy8aruwynueqGmeQiqkbuueJBmNR6p1sJqxR6qNWIe921u+ANe3Hlu+47u+OrzDPNzDieu+8pu+//vA9VvE4Vu/4fu+7KvE/0u+9FvBkXu+U/q5UNy7mgummZvBD7yz8Ou4UZyzKZvF4Mu++iuyflvBHZzGaiy8xNujIKy8P+q2qBqX7Kl6cHmNGdt6MMyxNczHgrur/oDMw3/sw4RcyIZ8yIjsw5i7viKLxOb7vzn8yCTryOoLv2N8yYWcw3y7xpzMwcfbsGgLx21bniI8wtP4ka1pwu6JynZ5pK08myr8hCc5n/ApwzAcyDs8yDdssoJ7eut7n4kczMIczJQ8zMGsy8acvukQvMDLzGkbvM7cycH7yWm7liD8xnBcyiOcnuWwzeg5sXQ8pCIJt3OLsZUYm01It3k7iXM5Dudsm7Ysq8A8q4Esz9pbz3+cz/c8yLo8z4bcz8lMyMiMyAMd0OYruGkczZ280KFcvKFcnthcnugQwg6bnqZq0SrMmq6JmtR7x6zazSFJhc4b0uist3qspNqI/p9aN6uViLflwNIqDc/ALKtz6cv2/NIz3XraK7gvvdMe28vY67Erjc+4XNS8XM9HfcP6nNT3OdD2nNQkC9RKTQ4bzA7LfNUIq9DQzNDA68kNbc3X7NA7OtE8OtGfStak7LBA2rwQO5KmybwbDddxCYDxScdzTbdzCautKsux6s7n3KQ1/M6UuI2AXdOE/dIojdPyvNKzLNMx7M6P/bHbyM9NXdM+DchNTbJ6LNnuvKs9HdSVTaWF7ddNLasIyw5WjbaofbCpLbzrwMyvvcwKjbZbzdVt3MZsfNZriQ5oLcq+HcKlfNHNa8qrKdeqSbeyKc6rmnpG+ppzXaQvDMt4/m2Sf02X1V3TLc2kgr2NkN2EnZ234L3YQm2behvDi516kD2JMuzciY3dMG3T5ZAOqD3fqy3f9c3Brd3V+t3VsR3Ns83VG4zWZN2w6PDG6cDbvH0OEy3gytvbP7q8v32aQdrNwo3RQJrC7Jnhb+m8Gd6eHI7hyZ3K7P3hJxmfsgmbs2mJsCqJqsqerurc2s3c2E2965ziK0yNSRrLeGzXTxif9D3frP3jQg7k9r3G7ADbV60OAM7VBR7gTb7bBZ7gUn7gCF7gCp7gV47lCr7bbOvgcNzbIuzlFX6e2owOqUnWa+3Wbh3HJqzmF37KGm6q1MvKFB6bq1qkbSnjaW7i/hPb4dHb0acK6CZujSXMlu055Ii+DkK+zFat6PLd1fld5FlN28+M5Oqg5Jf+zGus5GirDk3OwZ9+sJ/e5FEu5VFO5Qte5VLO5Vne6mSN5Qu+5eRZ5azO5Q6uzR8J6wu+1hJ+5ds80ReN66bc68Nd3OgJvW/OynMM121O5m395iRp4REb58Ut7BzdzYie7dp+5Ny+2lZN348Ozam92s5c7pMevJz+2kq+DpyOsJnu7qeetvGeDp5+vKeO4Acu6gmO6luu6v7+71Ce5f8+8AT/6rxtDgPv6qaO4LuN8Fvu8Gee6rJe1g1/5Wfuo69u0aUKsRsPpMCe4UL66gjv4MA+/vGm7OWkHOy87qPaTObn4A7usO0yP/Pdrujfbt9AXvOK3t+xneTqvszqwO5Bz8yZfumXTvQH++5Fv8y87emkztv0XurzDvX/juoFX/BOf/VaT+tb7+8Cr/VQ7vVdD+smH+slL+uwvtZm7us9yvDRyPBaTsoM3u8MLuYYz6MOzw4xP+QwT/Mzb/OIjvM5H9uoXdvNLNtDD83sTu/0jumv/fhDb/RF7+lLf+CXDvVWj++l7vSX3/RSn/XoAPpaL/pjX/qmb/pff/qq3uquHvb9nvpfD/tiL/Foz/CpD/YDv/fz3ffZrvt+//vfPt+vLeQ2//jGH9uJP/zsEPTMD/lC/o8O6M7uoQ/97N7f0A/1i9/0P5/1ks/5VW70ns/54D/93z/+TQ/+kv/9qu/560/+7b/1t7/+8Y/6Aj//cL/w/w7z+q/38LD7er/3AOHOHTt2AwkeRJhQ4UKGDRmuSwhx3USCEy2qU2dR48SMHddh3HgxI0eM6TB2VIcO3cmUJ02eXMlSZsuZMDGuVBnzpsqdOn3izJmzp9CUQY0CPZpUKVKeR4suhRpV6lSqOc9VFZh1oFauBQ0WdEjwa1iyZc1WZCcxZNqQbTWO5Pjx48m5I+nWRUm35kyie3Xu5YuTZV2nN/0KRQzU8M6higtXjfoUslHJkyHDw5wZnjvMXAV6/v2McKzYsqNFnzXbDi3E1awjqo0L+yNbjexAwr1bF+/fvSQHLwYc/Lbwmj71sozJUyZimryRFq3MtGXT6E2DSq5cHTtypYGTPtUcnvP4zvDEehad9TxY9gxNo4Yf3zVC2GkX1idJMa1M3W0J9rYtLwHzwmvA4wDTDbnfeBuOOAXXEayvjqizSTCaGIOOMuBgspA7CpezaUN1wiOxRPLKU2+rrlLUSqEV2wPtPbC+krEh1dhp58aDdHRovohoo88+iijK6CAiLapIrtk4ClAkiPgTMD8H55LLwd6Eo9LK34JzDp0CbyqQQeCsU07LmkpEM03NBNqss/HeZPE89Q6K/pNGg0IDzSvSTluIR9UG4nFHhXS8MVCCAvURSLaMZFQtHJM0Uq6DbmMSLonYyu1JdWi7qNMA75rJN7soBUnJK4dLEMrbdPKtwC/xEpWmLxHE7SQ1b1WTMxPf3OzNGbuKcUXPWkSPxc/udCdHsHIsVKwbvyL00LCa3VHZQQPd9NFB0eJWyNSGpG8+R5M0tdSNLBWpSEs/JdDKKvNTMlWbqvQI1SyPi5XSdO7FCFd//20TTTYD1jWrXodFOGFiFV64xTxnbGcrZQtltmIcmb24Yo2l1dhi1T7WdmJBpU3oY2tD1jFRkoPsdMiNWus2UrvemtTcmd9F9z8q33oLpYo2/k2X53rXSadokyp5iVKAl2b6X10zG/hghqemumqE8xToY4Mi7rhrr782GWyPxQ4bY5ExJplZcNF+tNB1VHtb29bUSaeSc4pUdLYiVa4tSEz/W5RT1tQFWnD79ksrnUkuuSQdSyhhx5x9iV6nacsvXzPzpwl2k02rgf1c4WC5YjZrk5NFPVmuyWa99a4z3hh22MceOy1J0M4xbpMJoqQSSzBJh51zNMlFk2xFTvtsQUEm2TUfIQq+bYrgzhahdt6eWLVKZsmEFsYpWUeVSihJR5NKMEc/ffTJgzN0998nnfSOTRc7K9fvv5+d4LtOh5Z0kk3HJuLxNUvYQgO2yEUl/ipRixLsAgSW2N3XLiY7s6HMYrCjRAZnRzsOtoMO5avFJlShi0ukghKqOMEsNlGJTKjPheo7UZqi1jleJUxq8MOhwiKWOvuZTnX2y5HquiZE/G0MckLUxAov0TF2qMKJmmAHJXaBtI7Fo4klQIEIclGLWmRCBLQYgSYah78N5o8dtMiELnC0FYKko3Rgi0c8NEEJTehCEyNIhSpQMAsTnAAXtrhEC184SEJCjUSbK9ghM0gJTGgiHpmgxA1ziMMdIqySlcyaDoWYuq7Fw43tiAcRg7jCWmgiR/GoxQEr0TZ2mEcXu9DFCSghiSn+T2Pmw0UGVGCCDJQgF7SgRS40/pALOhYxiKt74yYtZgl2iFCNQUxWJRpHvx5mBRO0eGQJTqCJDOQCkChQgS1OkItMqKKQ5/xXPCYBj3jQohbxoAQtKBEPGeLKk7rQIgPCyAtVWIKdmjiYJKs2uqr9zx0GrRomh6XQTLpDFQKR4yUyKEDPxJMWGtCEJgRiiV2QYHzlG8gcfbGJWiyREhKdRPmYlY5cmGAXtkDBCUiQggzYwgS0KIEWNUGH1S30h5fsKdc4iTFNqIIW41PFJeaUischNGHjyygtTqALC6SgFiJQQQYykMsMaACd6oMnO29FT3i2kA6wpIUuNMALSGKOFtckgQVAkAsSYGIEElXFCFSR/sE8hpJhksxEJvxqNUrwwnyqIOgkh3XGSrhDhN6rhP8GKxBubqAEtLCEO+IxwmEWFbHwCOYsNMFFzVoimE7MCke3eoIUoCAXuMilLzWAi2FmVrFTi4ctaGGCjJJQIBlMhwgkej6ukOh3dCBeBlJgAXDe4hYWqIAKLMBLeVQXM9WVR4ms+9Xw0IIXl+goPdHkRF3oYha00AQJRKABVYCgA6nYRSTZ6U+AYUIDJFBBBTSgVRHgogS6UEUJcKGKXNzCFrOgRMEUPCx2di8dl/CrWBN21FyKYAOYSGzCGJqwR/bPFr2oBIFnYYsuasKg8bDEg02ggfWqonu4oIBLR1AC/kmkgxLl1EUuMpDgeGwCE7qI7GYqEY8SZAAFWs1FBVCAgg30UqauFWzC3mGw4moFHnRwE9Q4kwpb5LQEtsCEfOVJCw5QQq/iJZF4e4eJWoyQBCe4wC1wcYsHTOAW4FxBPLC758xkt8+DhKcu5plUSlhCFXS4xAhowQD2liiOOSaBVC2QC17QggKqEMF/R2iJeFSiF6pAs5rSoYoKSGC/ptZqFkmAAlrcogK1wIUKbqGKTWyuPGvyJHmdCGrMkE+zKM5KJjShARY3kAIjaOxth3VjSmQ6jbQQgQhQsAtVYMKv8dCrLpSsAQq8sgQaqEAGJFABXlQCEziONno3AV4u/mLChCeNhy4mcEAUWIAEGpCAtCvg6gzoIhOT0MQ6tTxDNVFiE5KIBx1CLUdY6wIEJbhsJCfBRRdfotpxTPO7LV5U3doiExugwAVWEIEHYCADXwxzwvW8Zz23/M/X9TPT5LiL+CZ6BPfVRU4pkG8RlDMegRSvUbXK4ixSQAS7EAEFOHBfBNLCiZj4rj0zLYEHkGADBbiACkhAAq3aYs4ZuIWRc6ELXJwvTZGMZzlZTAIAzxHF8FxcKpKNzwpsoAIluDcF/NdKK2NCoJ/bLLZpi/RctFQEAKZvPHjBgRSIoAIWEAEJOLBeo1NgrUnNhSpI8F9a0AG5IzBBP+eoilSk/iLHKPg2Cu6uzZPnlLa1MLQ5L9fjR6xiEnSQb69TkdaxZ/oE6C0qB0IPTFqIUOCZoaMqJFFHo459FrhAAS6yjgEMTCADE0BBGnnxXezGUfR0qDYlrDt+mGO3zzHXTDw0wIERZIIXGtiA3fc7b8tzwAEgzgQm/AlP2lLAAqaWAKXTgEsAgaXrpUj7ohy7BFyhhV2oACV7QAaYABVIOgvIAD+CLdeigBPwBeGahVATq3hIBXhgpMDaABFggBCgOV0wvSHLo1/yvhwbunBrgA+Qo1D6J01owIOZMnfoQc94hyAUCL+rhBGIBxA4gRIwgVzihWi7qXlKuEuggAygABKo/gAR0ColZIBSo4Ap2oVcKIETvCt10oVamKJaoIRI+CVagCkUkIDrG7dcQAENAIFcyoVj04RzuxzPiwVZgIVZWAUsywzcGzu10oUMuCkG0oUN0IVN0IReqAUWFL/wQLEMMoFYGoFcUIFNvAAIiIALqAAMIAACgABq4ycIk4fNciKaA4FM6AXB0jN42K7s2rNaPL9DE0EKYAAKmAAJkAAOsLxTewAJ2IAG6IBdSDG2AgFMIzZflAAIWDoK6AVeOMGu0oB5EwEOAAFr87s0yYQRoIAGeMAJCDnomgAI0ETss4AJ8K9oqwVgAsHNSisnOqpYkoARuDlFMwESsDh8aoAS/tgrZnxD6GqAXtAFTBCB8dkEmAImINOMIHwHeBBCiPTBIMQM7xk1bcMFEpjCJcuAWegsXYi3nCKBBjgyKmRHWri+BhgBEnAxBtAFfPxCUMs/X6gEXaAFVKCFAbOFWzgBCzC5EqCA1joBCYirCcgFR/S33FsahCu8WSg9eRBE0KKESESj3zuBBMyEYQI4TNgAE7oEhTO/HpuEVIg1EUiBFbiACNCqCSgAC4BLBoiAFSgvEKAFEIgjxVOFEwQBENCrwFq5WhTMwawufHIibqtCfAtAFuM2ByCAAqCADQC6vMrG/eK2DLC/AJyAGQMwcIO/AFwAJ7IESALBzIC2DLBA/rgUgeoTAQmoKiM7gazyr+i7rwwKjxP6NoD0rt3SgAegAF7wShlEgRGoAApoxTyEtg04RwkogLXqhS+CqV7qJRPIBRx8yMyIyBKpNE1wP17IBQsbgQtEAbbbhYyiBF/KyvXagAL8AGmbPw4Ao8v6gA3Qq13wHqMaH0vQhFUIJrzTxACcrhJIgRTQJhbjgJjCqd0rTVyhBNNDoFnAvTrADDrAhU1oyAArPBHYtSRMBYsjgQyKBEqgg+6jA0mgIxXAgBSoABPgxRV4AAiAAAtQgRHAgAiALnyjgExgHHnaOaTbxe0LzFqUoxFluT0TP/tixBBoRl4ctwpwgHD7P2oM/kt5yjkNuLkD1AATaAAKoAAIcIAmZdEH2ABfZIAPOEYXwzgSoYOba4A3HLcO6NJwU6uTywAI0KoTyIBKs7jwCDGh/E1asMKkiz9wO0YsCjcVQD0vUsmTq4ACgAAxtawCywAS4CUjwzv9Q5PsLJGYLIERsAReQDxd4AUT4AVfYqARUgVwA4EF4DYsojYRgK5uErAucqJekIBewAQ6aMBUuL1ZqIVVILARsIUKYID1FAE8xUwMpCsNoAULcLpIIEzC7LFMsKmY+iNOGNHcqqkcM4ESuAUsUoVa2CIL+LLdQ4FKkIdN2IRsrS6FwwQH/MUDoioLeFGSS1EVyLoG0AB9/lWFD0ijaNPFe9uAMn2cONqzSUjVMJsjqXQiInWxSUi6Lhy63pQAB3iAB3AA6HqAAiiAEQIBW9iFGaNOrboAEigwDSiBB2iAAlg6jqzYYuSAXuiAdLNNSlQFEtsifFMBXXCAR6WAWDO15coA+fOecwMozJCjGePSDqC7DXCAAmxAP/I/JUOB4RsBEQi7DeiADnAAyDyBeoupXKDX+yo2J1rQs9sFJUQvJxqyV1qrq8WnVDg8MNwFC9gFlM1C1JS21qKAE/K3wJIEiwusf+O4VsNTXhBHOtwqcjUBv/Q/I6sAddWEaBXMSYAnEvg0AcM0bKKDVKAlAWO7JQPDWkiF/iIbgUqDJF8ISxU6OPGzXG19AHpMAQfI2AhIgQuo0bX0xDqjXfcStA0gtnurgAZYgBAAAbYKzHhAul/U1c67BIcj0kvggM5kMQv0RXCzAC6FzAAsgGFcvy/aSNTkOizMgCsEAXwrxQbigF+MTBbrhQ/4gH4SpLzEBFXQwW8TgQ4AAQ0VgQlogAfQpc2bQypMgQ0AJnpE2kuohTl8uFLVAF2wv+1zIhK421KbN5PNqw1IMtSjXQc4UCM7MpN7wwl4gMgrQ6b0l72c1BGApfJyuKN7vxFgwdd6R7qyO3GsgBK2wm9jYV1YvtLLBHlQhVnIxKTaBNPqMnE7Mg2IKUol/jM8ZWHamjRbSIXJpdyDFSCELacU8DhZ4KJciAQn0joUMDpAFSNV6LarLR53W4Xoc8QRpQNMOLcypYVJqD4SxleRY4FOZAACiABf3Fhu+6Jvu158K8YOYKvq8r460itVQDq7XMYofFde8MsxHWH/01fuXU4Sbs7/2oDYpIBwm4AKSIFdODm4ZGJsBEc3lGE6/Fdkk7hJOCmcwiLL24XFC6aTO0Su06oxBWHUm8c4Gh+hJDYrXcT1ukdVSIdUILYiOzIHiDyTxbtrLGbiLIGgrDdd0ioIeMsMMEJ7wrLqygRf2F/4vERFU4UQCIG0Sqsus0+E1YUPoEL49Gbp7KX7/uJlEwgzWmgFassoWpuFVxKBPiLQJasADgA5CxwmrcIFXbipTYBW7CLSwdwsXp2ESaAFFLgFMNwAXJgFqPzObhKmu2Sr9tIES6ji4jPDJUwFNJRoTnOxDLgA3MWAtcwADFDLCehECJgABjA1cFtPXcBhU+MA4u2FaRS/97MjEiiqVRvaaOtUS3PkDhgBENiFcSNh6OJFB7C+BxS3bQNZF9MxrZrCC7AAs7Y+XaqACSDHB3zFKXSAWy6BPBQ/AlvXE2rNXVBBLBw3uLTAC0DNcANgFVDRk0OvDGLhnFIFXlAvXDgBE8hGEsLVi7KwneOAtNUiC2jMNhXZ2Mwqzzxr/glQgYplVrODOVmEOUqwBXWlBABbxkrTUE0wPVW4RFNsaRrePVCl1NcqvMc+QUd+x1pQIU4g7kCYA3q4h3vYh37oh3ugBz8ghW59OAkQsNcCyZaEONrGhVq4PYme6OpS103gBBE1OAv9o1twOHeyBfJSMi1iNfulg/HBPTrwOlobIbwKUnnwBUpIyxWwgAiAALWEywuQghVAgQjYOQr4gANggA5YAHDc6i01AAVYgGXcK0po8PJKrznMXpnSbM+MNJDrAHxzgF0szge8AF+cAAxgTss7VhSgKteUAOvL3q46a2ITNxhdxwAsNQbY36q2uBGNp/KkAP0d1TuFr/Kt/oAUTwFfXEdtvsLLJjFGAlRGHAFG3AUG2gVcuIQmFFfy3bpduIRpTCt8GlhjJNX+JWtvpthGja4SmIQrlgdKwAXeRqNKsIZKmIZKkAY6mIM6mIM5mAc4GHR6MPRDR/REr4d6sIfkdnR8WO5++IdJ7wd+YG7mnvRJ34d7kAM5gAN6aPRIx/RM34d9oAc5uD3PU/U9a15baIVYgARJSIUTsAVYCCfeztUvfCUK3LVMoDZakIRVWOBuzaj6nYRN6L7NyoQC/EQC0ICZboEBXYFbSIGa9t8Q0MUSNzpbJVYHoIACMIAGYIBMsASFEwFQbaCILc7Mfrzr0+ARwIQP4IAM/ijAjrpG/3PLYYSAAWDZw8sxwJYAmgplEADeOuXprOLFB6RDVWCABVgAcfeFTNiEXODVSMg0rtvHzXvDEQrPnQNK6Po/JvZM4E3KLmpCKyQ2Fl6vYt6FPMKF6FoyRx7P8c08CfiALdUFX9gFraPXuoM/tjQyyTOqOJfWTdAFYCCGYkCGZGCGpl+GedgHS+eHUqf6qrd6fsB6S790f/AHSad0566Hf5h6qp+Hd1gHb8iGZ1B7Z2D7ZnD7pof7pn+GchgHdGgHZmiGftgHOoCESKCDVJdKRc6g13KuWQCn5cKFFEBUGc6rveQ2C8cFYJo4W0BUFdBgApMzZJeHopIo/kl4eQoggAc4AQLQqhXAABaYywiIANptU4X3owYgAQggbQ1gAARQBV8Is0aiT7XCwiLXPDIO5eKccQ2AACYWN22egBIIwIptzkcdgAqAd/UyAZ8M5TfsJg3UbJ6GALMe/g/ghQ74Xwb4tNYegQlYwlzYgKqq25sOu7sFXv/DhTccARVgNCd1gAWAuN/TBctbbM37QsgGCBIVVEkowSuFBhIbctHSNIJErl0oRIgYoUFCBgooKmSQMGIDgwcoMojIUAHFAwkbbOGS5/KlvHPSjBlDZvMYsmTMdjb75/Pnz377+BEl2u8oUn9Af85r9q6fT6HqdlKtavUq1p3txu30/hkoUiQ6lOiQhUlH0wYLFlLgQrECw4oMJXDRKgGBgQUNGhhmyiWC1yVNtVLhwkWhQC5btVLYSuWyDh1OpmDhUhHhwq3MKy5EgPDgAYQLF9Sa0JCRIwldEixQeFBAAgMFvUBkonNJlyZaqmjRktBghIlZuDaA2HCRAoQIElZbqFABAwQJEyY4YMCAwoYJEBZ0KCHihIkMCrNrUMFhRAYVGdZLQO5cQgEHHXapAtEgE6VLtjehP3EiwwYZWGCCLimo4F9GGWiAAgYZqUBBXraQQAEHC+RSgiq7bDACL7SAoMEuuoiXQi20cFhCBh9xgBEKFsiViwm5kKCWixOYJoIG/ibsUhIKE1QgAQQVUDACS5rIQ0cl0xxD0zFNNmmTTckss9MzS/3kD1JZHuUPl11a6ZM3O2XzjzNZmXlmVf80w0yV/8hBVh2UTOISHajIqdgtEqqgAgp9qoABBhp84NtyGfCSSTyZ9KKKJLjckoEuDwZZwiwo3EKKK3VIEkksmQG6wi2bidZASKARQAAEelmnAQUSOECBkB014IADBhxwAAW7+LJLbhniaIEDDXBggi0llFBBaculBCRoqy0ngQiwWcCAAxNY0MAHtGgggiZ+bbABBaahoN56J6CAXUkWwAdBAQ9QV8AHlNCSiiappHKhBv+tZ8JI6qlAEQopZCCa/roUkHBCLnqR6gsluuw2wo4i7LLJCQqtVwKB6laggS68dCwuCnqpcoLEEixQwQUVWFCCBdOpoK4ErgnryzDF0GSMkzk3SQkcc0gj5TLLvNMl0Vjyo2WWRX/p0zs8/dM0mlFf9U0/O0H1Dx2QTUKHPJLU4ugtuNhiyywpSNdnn0Ju0EEvvXzQwXIbqMKQLZuUmImJIlxQCwmVZoACLqm40kotf15AAS5wRRABBW8TsLhnKTnQCy0ikCDCBrpwQBwHDDRAwmoabCCCbpqoogoJouPYAAgmhCACBBaI8KMDD1xXwQOtMtDeAyXscugC0x7WwbYk8DICLgxlMMGfDV6Q/gFju/RmAQcNHEDAAAMQ8BmIDM27iS0LlhDzetCv9+PA0Os9gdkN4i4oJvEERkuIJ52gAS266IIJdgzwNkJFRiOBXLSHAsfb2AbUM4IHYI44A0pBBRxQAdAt4BfCIEYxMmgzJh3DZjrDCTKkgYygLWMfRTtaP1CItKQQbWn/mAdV/rEPqdEwhjsxBz7oMIk3HYlrk1hFYVwUuEuowmDn2VOfStABX3RgVrTIhKNmYQsUqEIEmNgFB2Y3MAxcAAUXmFsKaMEvFYgGAxtYAQROUAIVaOACICKAdjxXAA58YHYY0YDseMEqDUxnPc9DEW42cRERlGBCJiABQpbDGs8F/qtZE5DAtjSAi/ZYx1AXWQ8JUpcBVeiiJKaB1XPwWIFOkiATvDjdAarTAQihAAQJE1vlcmGSCrxsPRgQmAja5Rw2ukgts6NAJjSBifyMRRcg0MUGSDASEejCRLxRBS92JCCKuKgEDJCbCKwDoQV4zgOn40UINMABXQVjGMMgBjo1aLMMcvCDT7LGCIOWjGQooxrjQAc6wvGNfd7zHe+YBz72sUKlRMVKUOvJDGsotX88g03/oIQ+/jEHrpFFEptoCCYskb9MVJEDIOCFiwRWqUP2ogIlmEQqiqUKTWzriahLQQowloGx4cAWqOBELKC3AhJcAJGhEUEKpIACE2Qm/jMLaAABDHDNizTgIkJKSAVYlx6SKCiTC8pFYb5jLF6IAFatesBeKEABB0BgArBaT7Q4wMcUGUoVI8hFLWR0zF2EoAK4aAAEWiWBH7mIJBewzzWzuC1m0sJcKggbG6t1mec9UkDtesBzIJABDLyMBBhwkX8KQy/TlQRBGTiB9NSqikxgAoAU2QCKNPCjDsCtA7v7wAIckIn9/QIYwjCnOdNZDAxiUIM3a2fObMKNeC5jnsqYEgmTq9ygPeMpLJQhPehhD3zc4x75+Ec2duKMpyk0athlRk/oMId7zANOZFGFLWIRiU2wdxKa0Bw0e4GeNnLkbyoYAQo6FiK98YkW/n7BkQogmIsVbCZguMhAZmbxtRQUFQctaAELcCCaC7BrAB34wAc2pIoNCEmvDtAlBQ55EufkJWCPEg/ETIKjzhTgBBBswPJelR7SbZhVnjvP3z6bSRLsYgQUGFjLLtAeCUTgAYylACHXowEQfOCUqaiFLkJggQNVZAIEOEkK1FXWdjVgA6PhSMx+FIFQymUXljgdjkgmAhPQgheYoEVqaIEChAHHBOERSEIuB00HKKC25RTGbXNLDEHrVp2/xZk7j2EO4s5jH47eBz6oS495vAMdz1guc5/Lj+jS4x+cxsc/qKIOhnb3TP8IEzOwRolJw4kSlLCci2UxNljYTQQg/shAB7jDAfRR4AQqqIB/c2E6TeDCBJIQTKhGIyBckEAFoCqqi1Hgiluw4BYGugUOVtACHKQALgUgQAEQIBsIkSAjE0hJAdLtgIRoQGBIBiCsvOii0dRCBNpB2WdS0rIJbGDd5HNAJiG5gA8olZPpaYt3yoUywKXgeRCoHR7LJ4JrqUwD9oqEwxqAndK4xl0YWM1oHiDBB2QAAtHxjGeAFKgflyATtUDBBkxkTI9pFRd5MQGK/kaCDJngrbToBSb8DOih4zbQ50Qn0tXJzt8m+hjxIC40nvGMbIyDHOVoxz8DSpR9OEMZXj/uMtqxJaX0wx5zMDs97hFdfyQ01aGW/lozytSMbLxDoFHpSnZTTQdVVKIScprEWFIRzVrYwnS0WEUtDpUYBiygAANICUfMmgIqDpMsrrAFYi+QAl58AD0lMJAsWiGLW/xOFbUYGAtEw4IUrCD1GGDBCjbmGxAsADtqbY67PlAABmyLQuCC0Jo3RgIT6At3QCLyuT3jALV83Fqz40AIeMELIDngA9CEUfk6QgJcKBtlF2iQi0jFgApEfwQgaHMveNEBXdBLF5nQQLvSogEjc3E5h3kNRizALghkbwCvYc0HZFEFiABWycgG3A/E6IJpmMTf5EIqiEcJ5ELH1BYwAEMwBMPQARoGEh1uIZ0HKt2hNZ1NgJ3X/pHQ15XgMmTD1nXd1wWNQHGJT+BDdNVD2kXXPZAaM2xX21VF3e1DQz1FNjwDVMxDO5jDN2RDmaRaQ/XEHAgTJkyCJJDFJEzCJuwGJVhCKqhCKpSAi5VbRsCHu7DRF32U6djLJoTNYgyVCKhCB4zAnjAYLoxeLcxCSrWIkSXHBcBe82BAC+zb4UgAB1COLmAHIKrMZwGIBxwbNInVLgRT8kwcs0SAAxzK9H2AB6xIzJQVBeSCW6nCB1BILyiKKpjAaWlAA4DGBgRJcYhOBlRPzOwe/nSAumwAIEYTQ1zUyOzCB0zAIU6Hi0RQAayH53xGuzieAcRHAxQAq1RAB4CL/gVkhwngwpJhji74h7EwRC60zS9QYAVaYAVeIDhmoNEd3QeCINMl2ggGTQsuwz0sgzg8wzzcwzcIDVHcwwke11N4yT7c4D/0g1jQARzsw9sxwzt811WY0FEkFKjtAzm8Q0C1g9OsSZXMAyVowqpxQiREIRWqwliMBVlsggXYhwQg0rhMXlykx5IFjqPQQp5gnAJeAMKgSIBZG58QBi6sgGW4i/4RwOthgAuEChrVTudc2JopYFddB3bkwn+IQGEsJXH4xzPpn2msCOaIUnuQGAk8EkfkhSpUy1iBgCsJRHqUQIBo3L9QgGjU1wREQAPAjQbERatsAH00kyTQwizQ/gIuIIwX+doaZZlKgIBZMcAupFsBNIBvFGYB2MpymEZ4wNRn3UJIktaOaADbbKNlciM3diM4XmAG4hahJZ2h3YwIRok8naBD0sM3zAM1LMNxFcUz3OMyHA0M/gPb9SNZzEHavVAMqQlWmJA/rAkzcImjvcM6ZANwosPbtcMLTcI8/EMOcQIdxIOcUEIlWIIURuctqEIDJNye/EcFGEe7FZK5+BoGZCHoKIfmwcVIxJ4FaKEs8RQGdIZnoIqRvQUXPUAy7p7nPESzWU4GwBWb2UK68JIGjIDnxUgnicBnLAdHtIrHQMh6RA4DdNVCsFGrUIQuyAhHqEdeOIAEkOK2/phEXjCfc0wHtEhMKuiGq7FXYSTPCdyCF81Og1gOCXgAL0Boe8wRhSyfkvGRCnQZA7JKB6iCL/iCAiQAkl6mkmamZnJmZ3agBxba0gHXB6VjcZ1gCT0DOlAXC9JDPbJmC+JDP8zmT/CD2snBPuiDQObddg0kTwQUQjrDM3AJcFqFT1jNP/BjP8pBWIhFR1KCdK7oCXSM/oyPuqzAuX1GSI7W6dylJGRhwlCWZpzALOBkgZqABdyn9jzA9jzA4iwWZ9BKug3AASgg8U0AjmDO64zAM7KVBYTIw4SAJtTLq1qEdgBJ9XiOSYhVzCxHM+4CCIhcbEkA/exCwkwAoKBM/gRMQAgQKmUajAUImchFAAdAHy1gwibQiyRQYSrcggrQBWKxRcAgzH8QxwK4iwSkzN+gyC9SgHV0AAhUzwJ4gAL4Qi/4wmUiqb4mqZJ2Y5M6KaB5JjlK6QZRqc4gA06AnXF5HT2Uwz28gzmAaT0VhcQeVzaMKUEtBT9AWj3Ug08k4TrIEFU4Qz9AzT+9gzMEIVZUyT44xZf0AydIwrHhR99ZwhOORQbggiqEAOhwgIIgVQFUAGCYUmOggjKtR4hIwiwUVQrMwi1FAAgkRyddgPacyqlEAE9SWB6uAGGmm/+kguVwBC3uVYqIjgGcEi3QwSxIQhWhFwngpQaQFR9V/sD+7dJlWUAwqsAGnMzlRID0fUAvLAAv0MHrPFIfpQd4NBOOZMCyPpx8cIAHfEAIcNSjqoJYXJSIJE6/CMhkvSimustFpAQHBIlq7YlCYIcl0qsCrG69Gunq7ivsLqm/WmA4ciCUlmNoIlrT4QQ9KcPCJkM0KIM4VEPFlhBRvAOWLgPGupBPbOzHdoXIKlTcCSTz9sM90EEkoMK1YgI0cY08mA6f8IlYPZLItct66MYcVmH+TEJGkQVcFRstpIDE2Fo0pQAsqMC5aU98Yi0BcAYX3YLIfVh8nIcuvBxFgMB34g8thEBxqMIqUEIgREYqbEKvZIYtnMC5eSizPJJ0/kQHH03A+Ckg7ljHAlTOtdZCeCzHdewLF6YAgrCKRczOMcHZRm3CJFxCtsqSufSJuSFOXvpHoqbEV11HgLSKvXoAEiex6rIu68Kuvvbr7G6m7d4uwRas7oog0EwDNGyxNGzxNexTOJCDOeDTUBzFEUqdM5As87qQUPzEPrzDOASh1E3dN6CDP1Hvy0JaHaTCByDAASCAKmzNes3qJbgE9+YCg01V+bTKjwDKCSgGvUSCt8aVKHAC4llUKujCcIiGBDSTK1GA1Xqqp6JKZ4wGBhBjrSwA5RTSRGwMsDVTJvuXLMiCKsSCJsjCKkgggphLR1wlflJAE11EZ/zIWHEA/i8EazK2SudN8EiYAGwwwACoxZhRVnfawgZcwq5FRLHShSbYsJx0C0mMEqaWi38gzH+CREro24/ohZDwgr32AhPHMxM7Mb9eZhTX7jgObG/l7hU7iU1Ugzm8Q3QJlFAMBT9EGj7kg0IvtD40tJqm6aOVMZmuMUUDxT7Sw0RhAkcRaZHCsy/QgT2owq2MNAJ8QCpcbioA3lhcAiVsgtxQsMNkwmzJhYHhAuulwiWYcErZwn+6H/2YTXKY3AKAAAFCgABszylfwFoWmQW0AIW9RrqxjgdEi5EpCKaOQKMmz9fcQi7EgqNkqypkBoBsQrNiNZL5z0WQbXNUwK0FIC2q/p8JqADJYTVa2YKPVcvxTF8EQM9hVQyw9JhukA6bzcsE64JXwxkHQEi4BEj+0AKk8MYC6AIDgEB84M5v3McvFKk8b/brJsAveDYU+ys+C6w+myPOIEM1rEOjYUmWFMXG8oNPRHR1zfY92IM9dCw9wAEcyMEc1IFvz0EcwAE9+IEc0EM92EN12bZy3/ZxSxo9iEUmfLa+IgB1i9uiYAIdyME9RDR3w4GtGICt/HECkEAUjgUmyEM8eK9DjIU8WMIlmBKFTBZl4SRloQBc1UskBAYvWIIlyMOOUBi1mpyQWQCnMsDjbMYpi/KENYCQwEbnaQIJ5FW7udgFEKAt5MJI/vDiGgXYYMDCi6LAJmRCKjjHrllLL62HujzA5mROLTQHA7JRBN4INQGZ9HSVXLRM7GxRXRDWSs1LIOdCLtQSq8wZnT3ASmnCCWhhhuyd7NSeR6mfKvzCvS4xZ6+uZRapLxzKMBU3ddkDp6XddqOQDM4DesdDPMjDPMSjmLZQ0SCFo405cW5DNDhDcc1TMvizNFSDNohDOpx5mtvgPSB0bTfAABhAB0ifomCYAiwAozd6HdT2RGV32nE3pVP6xurDPQTCrYB3eCNAAkwRvcj0JJi5S1DCBZSOKmDCm5WA/sDKGhqTLoDPLShYLmi0JkwuHaTCKvhH+DiKX2RACDzA/qZ+xqmIsslFwGukBAPwAkR4JyS5mAm48CMPzGh4EYwAOdoMyC6YQKuI1Y81B4jojV5sQGJzFWMKSAmEigrYwirswi5kpVI/AAgsuypwgIg83Gfw4unwRm7YsG7QgrpEm4CITupEywjUwi6cAC6sAmWgwiqowDP3QgcUAAioghJffBK3zb1qQh0I9z3oAz7UAxzICSYEA+1uYMDmViWkQzyqUJsn5JjDgzhsgzWIkAgel53f+e4eLEAptD5wguNR/KHY6wcs+gJUN3WvQhxMV6TVNm7ndm7vth0QQiisQv6EQAccgAEIAKd3/a2Im8zOwiYQE6CaOSXgAPdmAgIf/jzmGs8pWadLbMLbyo2rnVcBWwouoEIGUEIuQKYFnMBYcSrWcqqRdYYoF2YDSJ+BrhmDkUyO2dks0GFjzIIGrMII0A8AKUhJDAm8ysW22JnjW06IHs+7a0i4UIAL24KdoUIuwAqRZYS7j9IjpVtsHfrpVOSjbutu9NgsaDLZsNcmSIIf1IEcCPekD4VzhoB1OIAI5FoHrALGJzEvcEIcWFdD10MdvBeWF2km7NDHP3Sa5hBpl7bS8fM5uhMyeF3O73yVJrSa3oPjkeopqYLb0OvRI/3Rc0BE7EIHdI7Wdz1AGBAoUEDBAAcBAGiQsODABAZ48QJBixOlSZLo0IlH/ifTFEy4bpVQkQJFihMqLkyYQCuTPJfyZMmjo2lSRjqTbN1KIQvkiVGxUqigBeGBhAcXkEIgMAACCwwRIDgowGDBB02qVNlCceKECFwjauXChSvXrFm6NtHKpUvE2lwiSmSwIGFECV25LLDVwPWErVq0SGzIIAEEBV4jdG2Q4ICDigwpUoyg4NgChAsSJDzGgGHCZQa9Cizo9SFTJkzAiBUzdgyZsnn9+vGDPRs2v3368OHDnXtf7334JH2QwEFVLw/Hj8/yc88enDqbfEXHuqlOHHu+see7x9zePXz7+IWnV4nYMPPE0KdPXYx9e2OqjcWXv/pYffvHlClLtj8Z/rL7/+tDRsD9XAsvPFoGKECADrAa7YMFIETggAkPMGCAgQwQ4CCEEgJAww5BDGCBAgrY0IAAelEggQTqiEQVWuyoIyNKZMqkAzM+CCGEiRqAgIIRaNEAhA5EUOUlOjI4UkY6KOGklltqGWECFqhsYYUJGLDgAQxQWIFKpQh4AAKoDGjAAQcY4IWWEUjAhSsTTshFLFxUkeUWWzbZ5JUKKhAhgxNIyECDDShwYANdeNHFAhPuyuWEW3ApYRZcArsggwxwKSkDEgizIJVcJOgAMwgkgCCDESSowIILhPyglwR+ASYYYc5bLz7WlPlH13/86bUf3vBZZ5xsnnGGmWOR/n2HmX/g8IAWSXiJzhdathuEFloikQOOeu7BDrd66IljjnG1pYee7uyhZx5KKJlHHwPtiUc99dqrl735bgWQNWSceYY/aYwRJpiBCQ6mtINVOVgTSCDZBJVUGChoAF1o4eWDDiBcAAEJP0xoABBBDrnDAARgoLjiBKqwAxUToIgBXelhksaMJklDEzV70QUXFXIpgRYUrqWEl0wuUkWEl+SxSJJUMpIFFltsceEGF1aQJRcOgroFhxQ2i0DMAbyGAITEKBABThFOkKUWFFAgQQQRavFrrBNK2EADERjQgIS4NFD1TDMZCKEBtWw5AQVH19Sgbw10oeBSExg3DARV/kyggANaLB/yOAV8+cXzz4EJfWBah0FPNfuSUcaZd/bZVddvynkG2dlnf6eZfSaxg8FMpOVlFV5eua63e+iZQ5JIquP2nnzy0cd57Hyz7bZ5MLHkHgP5wY2eeNLhxvvvzUknnnjkmYce73Lj7bfvfPPnn+j52U7++dHPzZ560h+EAXvyqQeODiKmoQ1tCGQDDEDISHahjS1wRQnwhQI+cAlabKBECBgAVXphAkksQFf4yIhM6CATNUjiKpmwxAc1QYkM1GISLrnJJCjBChfKYxLzCCEdIuGKSSwKBzgIQgpWgYtW3EJrOLjFZlTwFAhgYAUQ0BkuBGWCsUhRF6i4/tYmchEJWmxiFrG4VgjYZIK2UYACEiCUmTRgJhFYgAS72AouVgEqXYRAAxnok11EMEdVSCAEJcgFo3ihigbwwjgeUMAhWQYrz4lOGKQzXb6QkY123CMczGgdPmTjDHw0g3ac7Fcz3rGMfmRCErTARC+iE5FVXMcedZiD8J7nPFnOMpbPg15v5IEJYtDBHt/B3i8NFBtg/vKWvQIPbPwRS/rdxh4NYMAzA8cAEj1ABPfwR8KKo4AKFYSbAriQASaEgAaOk5zlXFEmetELVWigF7zYwAYeNIABIIATEtBVP2RypEiIASMJQ1omKGGCQL5EErMQBS5SAUOX2PCFqIBE/ipOgAM4nSpTK7iFRVfQggus4DImwEALIECLWoAEFyYQwS5wsQsT1CISmyhoLmgxiU3EYhUiGMEuFFdHMkqAjBWgQAXoKIIKjOAWhhtLLm6qC6poIARbjIQf6gAHerSOHpGgxE0C6QtDIvKQKwKdrBp5nnvZpzXNyMY7npGNf9ijO/ewJLL2gdZ+vKMczLiHKDnBEQd0gJARuQcc5MA+Wg6WsIO9TW/0sY98xOMSqTFGJeJhPvqZy1zzsOw7MPsOdaDjHOUgxze+kY1qVOMZ6EBH9H7FPnwwLx/rm8MzObALVKyCAyQqgAPswQ9VYKI4H0CkOYEbXHP6gnfq1AUJ/nSRTk30ghYLgNiuGCqTi5zBNJegxEbksQlK5JAsnOCiCmyhAhSoIhc3rEM+6RCCPG3iFqq4hSueBhIvtYAFLkhKBCbQpRVw0U13i1MtwsIVXNTCBJvYRZ7CkoEN2AUEIHhbHTVQtwZIIEgjaACcDreLVKjCupWQxjnwd0x8pGse7XhGWvFhkbQg5zjplM5u2VUJTDjSVmRV3TokyQz3/YMe+PDGWZkBynk8Q1nMeMY83sGP1s4hkNGKiCQEW8vm6YO1zpsy8wh7G1re5h50eA++ViMgMQ+IP2U2c36WUY1spC4/+iGQmfczDAbEgR/39EMBCBCmevSDw6rwRYq6/ipcQQe3cy5OGCZMUwlfFIcODdixHtwQBxfSgQ2TuMQkJoEVWoTgqoAgYQZucbhakEAss5DEpGUiCRHkKRU7uwUsbtEKXESA1hG4gEZTEgEMpMBKm9DZCTYggsOZYBacMAFMTSDFDah3FoG6FlkAJQIKWCC2GRABcRoMgs6NrnSn+0Y//NGPfyCZdsd6BpNSsYvi8OIQ/quDJDaRMNOw6xKlm8c+7mFZ8/XYN7m5tzPEfc+57mMexHrGN95xvnuAqw5KRQAmMu3kqSJ2llW2MmuZh4976GPjhZUlYn2jD3XFwxzfEwc4wCGOb4SDHOUoxznUwQ52ZDaz+u4NgfLD/h83m3kYHAj4P/pBDzwTYAL08EcqLlFc3wZ60E1vIDDaeQlLYELqU6/EL2A1CdzqiqF6mENG2kAH68psEiNglx7okIqr6IK3PlvFJFCRE06gIoSTwMGGaWGKFqxiFa0gxSYyAAEITCACLWgBBm5hJRWsAAWbOBQUFRyCVZwApauYLVkEtQETFA5QGTDBLnRRCw1QQAOpkEA2Ax0rYNDKscdIxjfQ8Zp9ZGMcQf4GOd7RLznQQxW60Dbw4HC/eoBr+MOn7HhK59h8uT4Z11jHPO4xLsDOoTo3kQQmNjEJV0oVDoOoEDhL6Wdf8CIOFKcl87qjnb/Og1v3GzEdPG7L/lnekv7Yg570Qr4P920nferS92UzixJC4Of6oR6k4rbggB9QIen+bOkSyekGrRd+oZ2qpxIsMOmuDlbo4APygOvk4eu8Th7aQCYwISPiARNiig5sofc4wMFoQRU0DBdsYRbKohY44dTkwRQkQaZWwQsszyxmIQUIgNYyYAUy6vAwACkuIBdCAKIU56R0AStkoRMgAWpIgALMxPO4YhZEYE12ZAM4hQEkYBM255AWafW6LcycoZL8IX68oVhOLBzwgR6g5TD4ivw2Tss+LuTk4XzmgRy0Icz8ozX6Axlerx4aILkuZgGaaheG5JkU5CAKggE8gBHhoPciog50Qzew/oy13Mey4OAfJoEeXEdXJGHK4s+w6C96VhF6EmsfxA08ZKMfnid7vGUf4MAEwI1X+sEeGIAAHIAC4EAfOAHRGvC3HhACgQvrikPGMsECK+ESKgGdfkEVNIEWPDAjJKEQHEEMbCKfKGEVKAETimQEUoEtsOIWKEESUGEHMeKD6GARro+9vqAWZmEE1iIxPuqivMQIMUBMIsAEQmAWTqBPvGIV/mLAnMQWTOAWOMAAHEADkk0gdYEtTMDayKgBQKAXXkEO5KAO5o08oK9b1mcOwQ3f4EASVMEP5CAQduEAFoAXNiEieKG1Ks7KaukejMEa9q1+fAk37EEOSEEOPmBC/ixEYsBJnBIg0OTJAECAF+7Bz57MHmIhFqqsyv4BHyrhei7BmnqlV/hhEqgMy7Isy1oR/1rxFWHxfcIDNpoHPNRSy+hhBHYx3O6BAkiEAuQgHyChNHrLAYNLKRNAQk5EAASznLCuElQBGhkzGtUJBBrNfeIgI/wgFA6hDshgRmhGE2AhI1qBDlSBDuIthUgBhpTGJgJBJgqBEjQBLIIgAyhHMkZgoziKalbgBpLQ1gIyBEbKbKRoLGQQUuLmBFxhK0giERgFF0JgF0igAhRHUChAoAaBrYbvO/JBXSphGqZBGqYBGqRBGiDBYjAmnBbgkBAgJumAAxCFOaxsxLZD/v32EN8sSx7egR3WAR3WwRnSbB/mIATwAZ0+wAEDbUCXUjR4YRf2QRPGjxciISj94CozLjzmYB/ogRJaqzng4B7kQBLG8so61OP00JZa0RVBrs5kETZqMS6dhx5EgB++sh/ugQMa4LbyIB8CwTSKYzS4qpwQQAAAIAAGk0MSAkjNCessIROS7hktgTETpgPoYGk2gQ74oA4QwREi4QvOgA7qoA5kahJoYRcuAhDogBbY5SIo4Q4koSJgyCb8gEkOYRVUgU6+IBVSgRZCbwMcYKMwwCmMkKMugNb8oqgksqSICE5uoSFzohXcxk8YchdsIRZGym24QjIqgPxuI+M6/u4e5MEcVO4bzIEc6mEW0MlBArRUXUUVJIEDxu8eAoG1+IEO5iF+Fo7K5q/+bEMf1koE8uESeourfNVXXaWd4OBmImIT0oU56MF/VisfNK5ZL6GX8OEi6ED6ME6WqrWwQjQ+05LiesNEj4kWW8sWQ04f6oEDXNRX7oEWzMQACCEf7GC3clRAxwkBfnRIE+CADmhkBKBIE6A0GPMZoTFhesEmGM4RTCEU6MAUwOB4rOp4VGEVNoETBAHesEUSLNYNOMEVnpRJbugmOGEUIiEDNEEKyKIiXyQXViACwkTXWKAFLuop5iZQ3qQhDxVK7sQWTCEDUABSXAFRX0EWuuKP/iB1LBhUDhJrz3RDW3vDH2qhlNLJVNNpNNBiFaLDHvzgDuBA4+6hEpoD45g1fdJnN47pNv7hHjLAHjLNQX5VATygVCEoamkBDugAGKQj+vygEOQgDrJ2WdsqDjAhH7qDDqRqebz24qhsHtBhGTBLHZYhGwquGuZhGe5BGdrhG4inHZrhGj6rWJQBH5QhHDp3/rx1FqkM5Ma1XPXhRaOyFmTUEfLhEnn1aQFzRQyAIUbGgAboABDTABZAGivBEo4UEwIWK+iAAXDVH26CFAIhEhxBChSBFEKhFUbBTuzxET7BBGTBFeAtEiQBDyChHdfUhRDheEYhFUSAEhIhT3Sh/gEoICdYQGUHYAWS8AJYgIgggCELRyIlMtk072ZrQRZawSRkwRZawRaephZcwRWIKIEPdQNUYRPmoMeStR6axxvM4Rra4RpYBzxqYQ6uMZ3UpGIwpgMgNgPGDw4Aay/xoR7Yrx7igCyzAeHQIRvM4RuOzBy69TYKMAXgYBKWi7mWDgEOqSoabDQWoAMCtBb4YA7odvzmsDmKj4JXa4XroV36x39QmB4OgX8sDuPwgVgwy1Mxax7OIRz+8B3OSh/KwbKuIa2eQR06V4PPYcv0r1tlQ0S9RR/sgQK80i6vhXVHoX84bFR9KwAMQEW0SWSGdIB+9CAIEwHAKQEmpLou/gETeMsS2HaLSOlldMUmOsEVDkEKpqAVSqEUPuETYEEUZmEUPqHYtvcGAQEnUKEm4HEQKAESPgEUNEAVFmEVLFYTNEEXbkFlV9YIWxbxblYKpIAviOgWZAEHZCF7XeETpAAHWkEKEliZW8EUcACblbmaiWjDCDdZ4SDjwJZ9/GEQ4IAWQKASQWAEUCGqemkf/CAHVIEXBiE3mAdc6KAeMKITiWcO1YV4LCuxpCfocOENNsFGNsz3RiBRECVReOGIF+AAGAAmW4FqF3Th7oceBneK/8qF54GKo1gSCJcsOxQfZvgdvkGT6OEdyIEciIzIck8fngEfVu4ZrsEZ7uGm/pWBHq7BXUT0fU4Uj8f1LvFAH8CNH+pBLXaBAVZB41ThSBvQRwXgAALgAHx0kUPEgIZUIBAggQ5Cd1GpujJBAdKpKl7EAPJBV/hgHVHBFDqhh15BFFrhL+JGFUxhEV7kCzYhFVCBEwphEnzCJjKCCg2BEqTAETZAE/YgfTFNBPZ0TJCC1pCCo6zEC7yADBahmnMiB7rZh4IAB77gFoIgCFzBFqbgC6hAmV1BCr5gCpRZDL4gtkWBFyTLo2nVefxt4vZBDrrlHN7SjvdBGYhHCu6ZFSohb3ODDjSOHiCUt8+ZFVunH3QBEOq0AzAmYwDooi16AS7amXqhO2RhF/4s/iK4OOPM+TqL7xKo2KOlyqSv9cryAY375Rnq+65aehm+QRkYFx+eYR+WoRzQuL9bWhm+ARpOaw+Jui3x+BWd5x4kABc4wKBC4bg0ABccYBYwaTEzIUcrZADwdWQKCHc3xCgxBEICtCqiNmovJkcKQA50ZRASwQ8m4RVMwQVi7RFcoRRwAdZygZVX0BTakRNeIREKCnkGgRDowA8cYRRMQRQWwdcoYRDGwGFugQU4ipgfoNbkl6MwgAzMgArCIAi05hakQAzIYAq8IAi8AAyq2c2nYApoG85FWQxWmwqmQM+noBR8Ib0tLj5xIx9kQ7PUhRwC5hdSoQ7MJaPHD+Pk/qHLIjjQncey8GGkR1ottSMO6sEf1nkEjli7Q4BiUKERsPZ6DEQZ4mevU4kXwEV+WCt9tmX45kH4qM6ST7FwO5G+d32wknY3NE4f3iHf3gHJ2OewYNGO+2G4XZHKOMAhc4EVOgEXKqArOKAW8MEfaGHqVCGeeBdCMkQSDYABLOQoBSh3wWkgIGS7y5MwwTqcEKADSkEXUBjTBkESXMEUVGCITMEVHgZiaSERDiESHuYMJkEUSGERIqEUOuERIiESAkESHsERohcHOEEDduEWwuC9iGgz5JcF/lQpkALXxuAL8Ly1e0iZVzsMavubv3kKEmEKwOALwmAMyKC2Y9sL/mTbFXRBEuZAW7KYsrojbJcnPPaBlPzAYgMBhf1gW6SAFR491r22E3ES2NUHLqlMEkJRV7JB/9qQmKAnGeLnE0ShiXkBDjCBHrTPYstZawWXrSiBrSoBQqt16qs+FVUxsdQylnqjwWVjuJUMFZ1HFzpdV/zhHuwm47Fd2y/hGq/lBTXt8SMaURYAQ8LdkC3f8g/gmyikQjrfADrgEUwBBDjBEW4wEk4BFk4gEqQAFVABwG6B7wohEUCBYURBFEyhFUThBEjhERiGex/B4UeBiOwkA1RACpr5ozbKAt7XMlTWMg5vtV0etr+ADA5hted8zqVgm5W5DVy+tU3ezuf8/g4mwbtcimgyYVbEqj7Ioceahx/+OhW0mypo4QPioA5gHhhqcuqvEltJVJYAAh+/f//8sXvWj5/Chfz2Obz3LlkyfvfgSAHGyxcvOZXoyYED5x4+fPns5SsGR98+OvruUcoHUx/MmfpkyoxZM2dNfDp79txXE6hDh0Ed+hvKr18+lfkYAq0pxx/Bf/307WogYtEZfP5qaZqkKqxYsbQ+dADBa9cHA2zbsj1gYMAAAQMMCDAAF25cAXQP6HVLKxeHDaZMtZIV65biWFJMuVLs4pYrQ59ItTJVSNatRThuteoU6hMkP6VCQYJk64asyCduuUihYsWKCxc0rGABAYOK/gcRel/g4wd48Dx27BCfM0eO8j7K5RQHZAcQoD97BO2RDkiQ9kKbeHnvBd7XL2DBgg0bRqwYsmXzgPKrsyDECBANOvDqYI/eJzGqNHrnJUkddcBBDz312CPSUjoNxeA+9CxlVEH0KPPNO++YU00yyBhTzDDA/PIBL7RQBMcXqvw3yT35jETSiiPRUUk+9OBDRz/2vBTTTDTpiFNP+Lyjj4XvzDPPOz/iA5E+z2Rj5Dz47PPOU0Md5ZBCMO3DI05c+cNlVSM00MAtsuDTzyyqSEILLbrw0otZCzAA11x84eXWAQjg5ddfeb71l1tv7VLPP6/I4oorsmj22Aq34IBD/hCduQApCoiYIostrYSh2SeRFeqKKKUY0gkpn1SaQ2QpQHbLChhEcAEGJqzgwmwWREDABL3xgasfuuKKq4AC8pEHr8LmgdwcxgnHRx+6+hGJL/bsg8+Bc9Azxzx0JMDALh30gswv+pDYgQQcdDAuCB/c40chi1giySabrKLKV5voogow4pEnDHqWVFLJOfHMQ889ImFJT1AE+cPPL+D1wgu9m0QSyIAG1jMHRfQU0p93kujY4khEmjQPJZVgYskkNN20o445qfzjPkU6iY+TQtZU5D0180TUlEjxc2WWCpLJpT9V8cIBAww4kE8/taQCwpsMvLkAAgvklWeeCFxt/uddcfmp1wIGMMCWnHh18Msk+Bx8iCyOyVKLLbIw6gIOb+NwQ9w4UGFIZ25/YYsthdyCwaGMxgKLK7bgYIsLN9zSggsRtIDDBQ9AcAEBD2AQKwuzrfDAbBfksWzooo9OuujA5aqrKnXwXE9J+YRkTwIc1FEzA/PUY+AgDHwAAggMcIAKgnVIgYl/bPqnSiaTUELHJJicdx4x6RVjzDHWJ3MNNNDUo5I/9yS0Cx1zgDRHKqk8XEc9IMHByT730HNIfwxz4rOLLdafo8pZ9rQUT/q0Y7ORQMRIQ4rZO64xpHvs4xxEUck+EKYShciEZz7Thz3qoUCF3CNFF4TDPvhB/i9dgKADCyjhm75Wwju1xS9S81pcwNYWra3QAQ3YwCrsYA+B+KMZyyhIP/YxCFcchlCIwYHiFLO4FMRNMYtInGKk8LZE4CBwlVqU4Rrlgsa1AAOrSsENKpcbFlygBS1Q1W1kI8YLDGIQgfBDIJQFLDt8BA64g0Mc5GAsO9QhD78KDurcGIhADoIQkKAFL8SCCeZZIgEgkAM7JAICeUTLHvZIkyo4QQhKVkQTCuiFBz7ZgVB2wAMf6IV4xhMMYeSLGJVgnjzowA1pICMZAxOKP/IhNE5EYhOSkEMkUmHIBXTgA8JkAC3cV48pZCITvvBFKupHkvvhryYquwk1qakg/n3wxEgCFEnM8GEObQosSBaSkgMfyI8IprMp9UNZSTaRiknQIw7c+1YldeEmYU7tLfx0i9cKgKe2NOB3IajFI+KwpaD1Y6E/XMYyFtqQOsDCFLW4hSlscYsbnMAFiemMaxBni7w9SjE4AAMOIGeoRTGqbmSElAtWhYIIzIVVZCyjqla1gjJi4AKc6KlPHfEIRwD1EY84zSEIQYg1tpEPe8iDHAoEh+Yox1jACcQgTrGLEHBgFwIIgAAOIAAKhEQd1QBBHBqCIHsYYhYUcEBcvNrJ/whQfXOogySA6Z0PkPIDvwhGX9FDvWMgQxnLOAfO/KEPodUDrHQpAECfFgJa/phvAbuwxxwiMYVJZOI/PmORNNvJI2z6pEc+8RE3t0lOJzUIgh9siEBAO5N5nGgSC1DTUvjhj3qQYhccKOHT9uQnMEkgBLqIRScCYQc64rIgQRMaQ5+70H0oQxn7SIg+5nCoSqW0M4xSad0Qd4tC4EAKroEUDnLAqPGi9wY3kEEWY0VGGUTgAbShiwVkgwEWlPECvYlATlvAglGIghMD9iknOlEPAwMVEkRtcFFPc5qkBgJYd5DjG+ioPjnwARGsYIWhdjECXRRgAAvgwCwG8YhdMEAAAABAAAbAAF2M4hGDCI534DATN+QQHzgqUIHmMYxfeLUDDfCqnZKhDGQ0/kMlE/whAzyQJloUjYYD5QAtOhACDMKhEJTIxJp4kcMssQh/KTvZUs5c2jTn5ClrPmeDHLJQdUKLgvubyT3oQIcFEO13EZQKQfqBjwvKIV9yqMeBEJSPBzK3uV2CrqOfq8HptnYfFpHCeKWA6TBQIQhBwPSmc5CDRYkhvY0zokvNWzeWtmAGZNRvBCgHAQJYrlVaPOMFVNCqnVamFa9YRSpQMYpQOMIeBB6FgTkxClRwYqgQDuqDkarUPeChOHZwA7WTa2g44CEQhThELCggghHMwhGhg2PoTvRMmRgaJvOAyRzwrM1KCLkAIFhF20LQgWEkAwEJaI8F68EHQjig/gAfYIB9aKEKWuxixAVYACFktIovHMLLxvvPJgaEQW+SeX/uzGY21VyUN4t8KNH9IET7IbCR6A8m9sAzHTaxi13gDLd+nkpBHPoNRvfDuY/uuc8V4g1JK4TSlsb0eDtNhSlMAQdTAMMXqBCFKHQ6CFGgghG/+12XtroFMGCB1yMgRgg8gABzecDl8qs5F6iAi/qlzRQwHQVMf8IUoQCFPUgh4E4c2Kd6P3ZPHdFsCB8VqUldox+aWmE5rm/xcbDDHtwoOtAtCxWpSPgmJjGtA8GkHm54g0wWCYAC5GIQ+RCYjOphNGco2of3OADDHcABtOhCF7loGj3gwEsT7ILi/v/5z8J6cSaxBGha9NgxxzsO8tKOfPlVQmxrZYIlBX1Qm0yWkcvpUA+W1ITmU1EoNQj7QJ37fPyOVsh0lSGQhlQa07fA9Be+QAaoK30KURDD06H+9FIF4QZwa4Gqvb5Tt8ECrNJf/QUBsTZfBJBfADZGWvR+XwAGVACBTjcFbTAFn/AJrjAKn9AIetcJneAIILhgRAUJcDAIpyFURfVshEcIhmAIh2AISHV4eECDeEAccRAHdAQHdiAcuwIcg1RQDbALpOQLmYAJl0AJxEcMCQAAD+AHhpAP3zBd1PAOv4MJ+tAPfkBHz+I7DTBwcmFwkuUdQKRHIOABzEMHdTAJ/ptwImyyML4AB70kCXTQTM2UEcmDCZNAB3AQZsiXfD/BfCOHWyPxQVgSfWaGE/SAZ4pIB/7zLVzSfV2iDtPVDs21c+SHiRDFD+9wfunnIFIQd2fAdFMgBmOABmAwBlUQBV4ABfQnBDkQdVYXdel1amIEgPnFdmB3agU4ALTiX5BSN3ETBF7gBVbwBaUoBmEABmQABskogW+HaVKQd40ACTAYg0jFD35wVDF4CEHVU50QVBEGCYZgVKdBVIQQHH3QB9ShB9JWaBVxB34wSITwCFvlALxFAVdxAB8ADPlyHkzoAHDwCPoADUkWDcqAAOEjEPRUfATSAfRCCwxQAF5F/m+pwAf3UA8NoQoegAmbhTySkBxyUAfzogua8HJ06B91aC+/MB7AQB7lkUgA44h/GHI50yANwSASVCX08A0JAlo2oyL2EBQNkRR+xmjzcH471yXil4mQ1hDlcH7oN3T18AVeEARfEItQBwZeMAZVNwVUIARSRzeNwmmOclK1GAE7hXYC2Dj8x39ZBHaxRgAsoDj8xyg5UJZUQAVW0AVc0AVj4AVhMAZjQAZkMAZhAIFKF42LwIGe0AiKQAj+4AeEdwiHwGCn8YLk+GAQxpnN5myEIAh/0Ad6UGF3cAdvcCD18AZ4AAsVYAIcMAAhUGQtRptdBQANwA95oA9SqAxI/oYAp3AP2QAH/EAgB6IPhsAAvBACkSVZswAJ9fBA9BAJcKAKCoAJpcQwvbcwJTl8dpUJybNM4ZkJLNmSLlkeqaRK0DMMlkAJ8hAwCQKIbpaTOFkl+/APDmQl+PAN1fAgGweI1QWJi+Y95/cNDMVoPNdzOGkz7XANUTldGmIM36MQ/8APa/B+UAd1XEAGYUCMYKBpU1A3MEA3QhAEdOmWb0lGr5aWtLFTdHlqdsNSdAkB+uUCVBd1VRcF9Fd1VVAFVNAFVsCXYlAGzHh/XvAFYYCY73cIibAIe/AP3TiOLKiZRXWNSPWCnSl4lamlj5BUgKAHxdF5IKE+6xMHi4AL/iZwCyYgAXvBFw7gB6MgB0jyDlKoAKPgBwXxZwnREBh5IEhCV5nnS7qgAPxGLuTyNOPySb9nSs2UPHr4bpSgWcHgkpM6qeWRnuqJHtIjPdRTDdzwLyLhQPI5dA1yn1XCM1hyD98wDStXTWsGZ5DIaPiwDJ2IidDyDujgDdRQkFEpEchwDMQQDGFBC7HAAfWQEJRWB27ABmBgBo5CdWEgBl5ABc0orUEgBP6HA0LAKGZZlqnmAmkkRvnlAjlwA21pNyvVODQqBGNQlahYBfTHaTlKolQABTxaBUD6o1QwBmbAr2QgBqg4BvZ3Bv0gCG8QCKDQCY3wCIjAjQxWVNAm/ghrREgN9oFcWggsiLEXuwfU5gbWhgcVRk/28AaCkAgYOAq4wAEmsAEEwBcFsAr0UAur8AqGxiV15D5wUAqdIJsOQACOZZsAcDVB6wG95wEkJAFGYzSdVIdLu7SJND54RAmYIAypdJ6Xqp6aqqnFoLVaawxdawzbIA/3IGekqk6nuiL5QA7JUGak5WZKeaD7MKvnFyW2ug7Z4FBx66APmgzGIAwJMAAFsAuzN3u1MAu1wADGila08AZscAZmkAZYOQVe4LhnAH9joAY3AItRIAT6WgVQ0Io4IHXcGgQ5cAFtx2l2Ga9VZ61TAAPsdQOOMgVWQAZoUAZf6QWau4o4/qqjuDt/VNCjXECM0uoFTScGbmCYXzAFeoAHjMCBjsCwhBeDbBRIVoWxSPUIR1UIF3ux0LZGhWAIhfAHxEFtd1CDyXVBb7AHhSAKGyABFVABX1gAQrgKfqAcgYAKuyABcxEAAUCb/dtiXyVMIWJI3qEK9yAHoXAioFQ0DNAAFLAASkueETypJINn40MHlHAJxICpmYq1W+vB1FM9yCDCvooM1IAO7xAwVVElSuFOyYAO+XMyC2JysNpc/PAMeYvDEnEMHeJXCLC/AdCzNCQB+RiznBAIcWAPfHC4x1oR9bAGYuCvUCwG/+p07zd/Uad0ZfCXZYAGtBt1VikGZeko/nhJr0tXdTjAlcMLBVEABVTXKK/LKGv8dkp3o2Ggo1TXir6bdF7Jo1Cgl1RAjJqml7OLBqVIBVLwCXhgCKAACp6QgkDlCI2AsCC4sIewvYPERms0j4U3SC94VIGwB+T7sTRomthmaHHwB4OACIrwCbBgArLZVfvrv/vbWDVkArXACqLwyW1kB7QwtN6RP/UQB4SQCr7QJkVrNGDyNAqgACxJqS+JnkfIPHBgLSJjCVi7qR/MtYLlq9bjzdazHvjJwvdzD7R0ZqElw0UZiV1iDr25IcVADMLwIb/gC2DlYl7FF3/rAL+zC6sQCX4wPhNjaAdiB0u8p5FQD2lwBo27/tANvdBo0NCF6a9nUJhSbH+BDIFPx8acBotgYAVSB9Ke24o5CtI5un9BoKOAnHQPKJhj8Mc5+sddcK9WUAV9yQVcoMVj0AUy3blQILtosAZpQAbHeAeGgHegEMlCFYIJCwo9pbCX6b2W7ILZq71JVdWE4L1/YJofa5p3EAciARICAwd/0G2I8Amg8AmlEAuxUAqggAogKL3cy0YSNr2BEAm/zAtzAJ1AcWZzVQf90UxukszKvAAJYJ7oqUpWy0p0MA/UPA/yQAmWoM0gzM3d/M3H0JtINg3oADP3Ew3RcM7u9BM2dzAKJQecACdIazQlFAdIW2IhMAuRkIMFMtC1/m3blBQIDGAPx4oPX90Ga8AGaoAGatAGbcAGa0DcwZ0Gy03REG0GEI0GQg0GaVDID93FZ4AGEi0GFD3FViwFXYCYw6uXnLbGz8quqCgGSUeM8Vd1GPqVVQnIXvCjO10GAduXY8AFg1kGW/CXacAG/KqXheAGhxAKpRBsofCBH4iwAobgSo2ZDKalEBaD2UuOnAnKecDVxVFoFkRHgbaDfRBIoWNVdb0sbSRI0yux2QnMTEZN0XJoLGLAkgDYvlC0bwImDuBWCYBK/rjBmmoMlcDYjQ0H8lAJXsvNl+3NSSYNSJZkGoIM2IDC9IAM86APxSe2bPtBpO1cQVMPqeAB/k8zSiKiCpEgBwJj5hfkYwQikpFAfLRN2wfCCQtwDwhDEYRQD2qwBsDNBnuuBmqw58Vd3Mcd3MYN3GrQuGTw3GSw3GhgBogOxbNb0RxqxcRLBhTd6Mw4Be8nBVMwmGJgBun9BTTNo70LBplOf1NgozYauUaKig84xYJpBkOaBmpA3WHsCoWAB41wCqZg4AwOCqHgKagAbAeWgiR4mZxJjpZpmZxZCIOwB8qbB3og7Xgg7XrwER1kB9ymVNOrK20kOt5uVYNACyq+10KhTZwnD4bmWSn3PnOgWfP8AQqwAAN14/w2Hv6IzR3845XwLz8WD5VQDd3czcrgDPeAaPQQ/g/d0KsjrLarEAdzkGav+mch0Vz6MAu8UCCUlB8+luYiGQj0AAm7YAJxsAGo8AgDQiA5WJyGVgsLkFgJgQ9+YA/LPet9Ptx93udsAOg7D+g63wZuwPOBjtwKTd0LXZjKWJjNiKTMqt1W3AUobQaATNNTIARCAASpS68SOLxR1wWoLsacBrpf735K/3QKTbmYdgeA0AquwAqnUBp1FwqcQArAFvd/R4JBJVSNoNTLBnhQ+mBFNQiiuQfr+AeFL5p9sLEhURHVgdWabOIhXuKCRAgDfEhPwiAl0QbxcEEdcw8j41krkh9RK6kfIu8MjOMOcADBwG/AwMHZ7MFeKw3n/uCe9EAk0oDZzUASgPg+6iBL72CCg6AiOmHwJuG2CsFo/KAKu1AH4hPQBZIcODgCs0MBg7ABcyAC9XhQjDdHBRIHIMABl8gzCILzyy3cwx3UZu/nOK/nxN0GyU3r0E3cfa7QeB70vx3ctI7dZ7Dc282MZgB/8QcQXsJEEfLkCZAgQahUsYIDSJUoDqFACRKlYpQvOXJUlDKFShSLQaR8+RLG45k1btq0URPElqA3oFqxOiUKVKhQokSNKkXKZidOOIEC5dTJqCNOSTk9MsT0ESRITzsdCgSozx+sWK3+6dNnDxx89+D8MUSI0KBBgdIO8tO2bSC1pmjxoruJHr59/vvy2atHz429fIHz4cOECZ/gwHDu4mN8jw4mYZGBJVigIFiCAAAiCAiA4JcwYsVEjy5mzLTpY8eQITuWTNkyZe3uMc6nz3ZefvzCzj5c27bYOfb6+SOem/jxfqhWTZpUx3mdOXL6zaE+YgOtXYMg1YEjR04c8HLgzLETadUu9LUkgPjnr5/uQfXYsFnTho0aNW3qr+RP//78NdJQYz82+itQJftWUuOMM9AYg0E0GmxQDTQCTGMN/AZUAySPoLAihyeqmGiiKaaIgoovxvBoCi+mCKIKIbygIggcchACpBO9KImKKcgwI4wzxhADvzXYiPALKVopBA5BXnHylFJG/hllpylJGQUVUlBBZZSikholFKU6ecQRMh155Eyo0DRzEECy0gqQNrOSo5577IEjD7MIgWtPtNSCC61HSpmFrl0kkQOwfO5BLDE6Fs1nDjrmwcQeOuipjbF65LlkmGEuywwAAAQooIBPBUjgs9BOOy211Fxb5lVmlCFnnt5suw03fvQa7LDb+EHO1+OI8wOSSCSRZJK2nOOLOu+8C8+PUGbZhQIHGmCAgxA2CEEEETbYQAJd2ntvn3rgSCMNMs5FQ8A0JDxXDQHpK7JA/OQ9I78C+WPJvjUsvLDfeQWcV8M0KlRjoyhuyKFEIYDYCIonqCCDQ4+6AENGML6gwqQn/qaAIoopuvDYizHOJYOML8wYw4xz10AjP5XImEIKWUCBAxBYcmYFEUBECWUUUqIUWkpSQgElKJ99xkkppIoqk8xHOiGTkD/i1KrqqtvcY85E4xDkkUP0VOusQfI0ixUHQPCAF1984UUTOhAVrB57ehOMHjoomTPufPbRZ9d5OJ0MVFAF6KCDBQ4QgHBQAzAAgQSEKYbVY4xBRplkXHttGWaWgYbWwGwVPa99ciu99GD3CZY4eiChxVjY/YBunzoIGUWXDRhooFoKtEVvlxE40H13AgYYgAEJVhG3n3/yoc/gc9+N0AwGz2jXjAgpfLdd64vc70IB1TAyQjTWhZeN/u3T4K9IfSkyEccocpAhBy+e8MKMk2U+kQqKcoiixRydyAo8qoIXvAAFL1jkf+WbT7zU4AY3zOcMI3GFKOBgiFe4wh/8IEXRQhE0LEmpJ1vixE5EsaWcgElqZhqTmMbkiEYkRRRGoRqcsmZDHGIFDvngRz36gIhHmKUQhTgEIhBBC8Q5oBMi2MUABPABtrVNF3HDhz5oE7rA2IMelKDEJeigD73QhhKCQwDjOACCDjCgAx9gwAAY90YAdAYYAWCAJZCRuWSsJhmwYkYyFCW60ZEON8MhjupWpw9OcGATi9yEcmphgjyMoAFnDAF6dLGLEEjAAQ4YlRMFQAAGVLIW/qmgAAcg8Y/h/INJZLDehDDErwA1CA1mKEP5IsQ9H50hDAViVxr8Mx/9+Mdl8GLlgtq1rnX5ZyUhUYiJpmCFKjxBCEKoAhV45AUxeMEKXqhCNBnShS4gsJsMscIAqSAjiZVhDF/wgo/Q50vxBfM+VEjSkgDhjzawgialMKEorKSToBQFFEYxSiOO0olGQO1MLUQKUFQoJqq9CU5Ww0M9yvWGeuzlZopIqCIUAYoQLKAAIZhFCChQgFicpwEL+EDbfAGMScBBbnvxAhfaINPa6CowxODULw5AOAE44FrYCoEHJNCAAQQgAItTalMZhwA85jGqe2QGM5oBOt/cSpD8/iCkPwwZLH6kAhWjKgAByEoAB3BgAborqycFIIABFGCSvqtFLVaRB1IQAhIcyAMqdQMHNJwMDPgTg4/IgJ+VvFKeDWoXGcKAvx6NgQxiiJAYrHefl8HrX/OyD7z61bL7qCsIOaDIOQtohhvBqJsQA9mNFAJNMVjBQ1eAAhcYwr/bWvMLU6hCF2qKvQwRM130sV67pmCKQvyjDaeYCU1M0cGeWOlLBEUoQj3hiUYYNKEIdYQnFPqI7MLQoJ5A6CMKcZWJcuUPe7hDHHaIj3qIxx76sIcdDsGIT+S3FZgMAQMKsAE/oGIDDhDACBDn0pdighKW2ks92qAjMP5tMJwa/sYvDEC4AjyAW9ryAAgiATwObEAEFGCAAQzw1qYG4AB3ZPFq7pi511TVGYoKnVYHeZyvIicVdTBej3vMmaaKygG92wAHOLALu6LiEX7ojiNmcR4KCKAW9YBELuhQCJJ8QQwlOcNkayk9xg5oe9W7FxkCm64IyTKwXkAfMn3JLgzBU3xFytAaEnJnKAghB0AAiWRBBoUq2DZiCxECoJnQhCtcAQtXKCAXnuAhK3QBIrcVg2TJQDJ1jmEL1BtDPNng2Cm4oj31uIMrnPSKfUrJJjcJhVFu0omBdmKGsi5oeMvUCO+SyaAFlVojBHGVq2HlDna4Axy4Wt891CM3cChE/n5NYQIRELgBuzABtQpgAjnMYgO++EXbgPFtYASDEoCxld8Ccw8KYwbDvetdCM5Yj33ggx5xAMR5djELXXDgAAYowONcnEcXB/yOVWXGPf5W7q32Yzj9yDFx+sGHOtjhU3EM6ko7ILxq3XsVs+AEKhRjh1mMYAQMIEBmnApXETCvH2r4AhhcvlspdGQMkn1Q9gr2MjOoIV3iE9AZ2FDcDK3rsgISA5BSZHMGZahgKCnQDW5AoyC4KAgT+V8ZxJAGlYEBCguxwqOf4AQrDAEIYx97QaIAsYk8AZpq722ly6CyLnBhDOp82XwWtKAxtGcKn6iHHUxxapqgwhSliBJP/kYx0JzoZEoDjXWrQZHdXUsNvOLdLkITGgiuAPsqeiB2sflihzbB4R7ksoMrNEAAAkBgWyclAAdEMQsOSMBxCvhFuL8dDNwLgxLz+KM+LMEpYagbVAUwskxssQEP0CPevIJDHSLR8VXQ4pK7GMUljKEagSPjAEpFQDGUUVWDI3yrXH3P6ohjj0DAgROHQ6IEjkwLVKQCEnr1Ax8e0d8GEIAzcYxr73RRi7ISAXr4BwL8B3w4AzAIgzL4gjLwAqsrgzIIA4EoOjMwg6J7O4NhEMoKn3qhj3fpMqxbgy2gkAY5GexBJvxQlwkZCYqJAhHBNC6wAttqAkcDtN4yiIK4/oIlWIImCJHeOiAnaIImWAJG2ya5UxlWMgMu2AJNk7t3sZABaQ+YK4S+a4WcQbXnIjwtnCFGIC9QaLxW6wQvfLVce5qFMpOE6q6EOgSu2AM30QM8uIM76IM2qcM/eAN74Ad7eANE+ITjYwDOKAARCAGTSirCMYBTwb3cEwZOsYTfAz7hA4ABGMQ3sANEcLc4WL5aoS96UIx68ANa4DhdUAAFAAbLWY1fmLgA+IXvc4asEqR94I3AqCLz2wdUmIMPyMVU8INAeL6NGwEH0L/94z+5MjL/qwU5gAUu4bgC3KB7OIPCMqAxcDmBcKwG3DIwmMYwAIPIskAwOBkJ8RGh/lOXdaEzrCsfDFmXpRvHk5klMYg6KgCDeAQZghincEKRHLCm1QqCG5kIJ1iCIHwCJnACcrqCcqqCLQA0LljIMBiDI8S6GOwCE1SXt5NCkaCnRYgvJzE1ViiFjiS8U/CJnLiJxfMZV/vCmwAFMhFDMjkEQ2gKMkEER2CEXgMiNnTDrPCKOLwDPdAKQYCTv+AHfYCDRLAFXGiFTzCBbXEAQ4SjALCMyIgMCuMUTwGqDagFOKgHN8AFDvCDv6ENfIgHeaii0skN3aAHWgABXZAEVWCABCCGC2scB0BEznmHW6EbvPibOrEoeqAbfSAkftCFVWAr41GqNwqAAagWI5MA/g3ThVmoBVkYBDjoBF0wKbmKhPZwD36gBzJwOYwQAxThkYRApy+oAZIoui+IggoMA3ZqJ2wKAzQQg7frsjTTLF+6F+qpJWTql5+brNhUgyrwCC+QtC6YkShQu+IEGRkhCZAYkdnKAuiEzi2QQSvYAixgAkCDAkmTwbiTQclSJy7wLWjqAjSAwDT4AlSCxt0qESkwBGaDBVmIBViIhVc4BVOAEp0IBVwTQ1iDNZxIyViLtRUqIjNBhCI6hFt7BEU4BEUABD3YAwjdg67oAznkyRuCkzuAN36Agz34BFigAAowTJNLsRQ7gF8IhqkcBmBAAMP8JBEwBTywA0WoBVPy/hvGwIdzgDFl+By8KEuuOp178AMQKIDCIbIGGAarshXTyQ2+AAswMrfBuId7qAcCOEzEJAADqBYJOKpKWoVYgARUIAQ/EIVvYUqlGoAGaAAKgIPM5Ac5qIWOiMcd2SbWrIIviDqXu7TCupjJmsYp2C2R2B+SKBEduRgDqsDyQZcug0Au8IJZQgkJUYOtM1SRWQgT4UchwFRrOicuqC3ZugItUAIlyAIziM5RhU4tyAKDBEghsAIsSEh1irs0YNRyGiBaGgM0qBOXe8eIyAFZkIU/qIc9cAVTexJWeC6baDVPYARHEEPGczWCIi+CAgXyikkjQgRFMCIyKUMDBQQJ/r0KYPsDOMQDPMBJG3IDZdMHYTWFWoAFUOjDWtCABuA343krFBMAz2DEXyijxXkADhCBUIADO/AEWdiAVbCNxpgqHc2Gd8ALs+wH27ADziCAUjIyEViAZGAGuyydruoHSoADvbyHO3CADSiATTJZUHGADqAFWjCyStqFVeCEYSmFjeOAshrGT5okfEOFXeCAfEAlfJCETgiFNQiSqBstFnHAWUIXbMIsMojHbgInbOIfi9GRKMi0wAKDbFonBzQDL/hGcWQsM4glRyUDD6GCMfiI4eyChLCRfESRLpBBIJAB1WoCJ2ACLUjVVEXVLNhbLMiCRWuCcroCLshNrBuD/kizAloygy2YTuwpg1ltLCrAASmgEVlohUMRBFZoro7kCVKAki80Gka4CVKAtaQRBUbYT2llvKcxIkUAGxjyroRKqELACj3wCvRiLzxYr3AVBEGwA2XbB3vQA0YwBVFYBEO4L1soMROrV3u1109JzAYQAU6gr0FgBBGoBTAajHlQ2Km6nGeYh7yoDVjQpLQqshALgV9ghmdAOF9pngJsRr+xlXsYlVzsAF3wg0hIhWyx2WFsnKAaKgkIAVkYBT94slUIgfbgB0koljpwL8AQiz1AEpC4HzMYVCjYra9NA9mcpTGI27MNGQOK24VcCLQ9J/5JCJDpJgUcIIlsF6zD/s5uSgiPsIiFiKbU7C1Bc7RuEgIdTIK+hU4gTlUl8AEkUAIj0IIiIAIn2IIrmM6V6QLJkkgwmFVFWwItUFyUOafJSoMxiLqWkwJitShGyBn6rM/oMhryuq5mNQqjyQn+lFZY+0KjQATsagRt1bWVhCEYQgQ3oUPNI9cH1YOenCg8mK8e0oNEyIlPSIREQIRS6C8TKwC3gqsU+y9SYJ48wINB7JvAIAfvxSPM8aljUAZleId7CIE01QBvkQAGaLeMraIn3YeF84f4veUC1IVgdCunjKtXNjJskU9HIAQ5GIRsyT8HmAVUqgM+kCl70AVa+ANBwAo7kCl9mFI3YLmY/mMR3joD7Amf+wiSWVoXEekmLsimKhiDHyyDLqtcjSgCQEOnzpyZLyhOFIEI5aQCGwCCJ+ACKghP7+xUJui6JxiCIOw6JvhbvMUCJxBIJ6gtwl1I2zq0hRyCIPAtKUZcLshbLdgCubMlcZ6ZkRADKRCFWkCEchmFnDG1ViA8ZA2F6/JC/sSJNxbQaX28oyATRXCEbH0EmVwhnUaEQpjmP8aKPSBkCH3QN5mT3IivRPgEUfiERUiE+6oFEGDeTnretMqF2QgERxhEvAiMaPBeYxDlYeCFqWIrEYi9DTCBnt2ATNBYraplW77l42iP1kGFknsr1DPZtOKAEbg3VIgE/j5whBOKtgIAMgLYUg6wg3/gh0mYA3pQlFwEBd8VBEMohJf0XT3AKHv47Hp4gz/405i7Myo4gxHugrfDHpaRwIuZOwhk7bkzzsKSrDDwZ8ny5gG6ARvYiI+ggn4uXDRwQSoIpzF4tGkSkSGAgiVgAiVYgiG4giY4tCsggoImXMJ9AicOz7itTmjygiVYyAo0Ay144jCgAuoZkIHBOnpqhci0EytsrlOYb+NVY6P5hJSsacTrBEboQqPwhC+sVqnZ6TNx3T1uBI8qBDiBUM37VgotVwi9oQzNjXuQA0QABVIABUYwoqfGBead5MTkABOYB3qYA0XgFh6yorFW2FAg/obMiQY6qIOoOobdeYBs0QBboIXg4QBdaIb2neWFIyS7vmt9oIU6CIEOmIVAwIVdEMxV4IM5gARMstmkKhVQ4oBZmIVSyDdfEdg8kOx6+IC1GaJCECJCIPNCGIRCCIRC2AM7eAOZUhStXASNuTM9syZvBgNvfpmCiZ4iaSUvxp8SFAhuUrshmO7eTohusgJ2nqUTsYEbOREuaNUrEMhN62gtSIIlgM5RFVwmSDSPXgIs0ALxts4u2IJoaugrSAMuwAIs4IIygHWsI0GdCxKWC4ORGIVWkKk+sEJYcIWW3lzCuwlP+IkUemOcODyY7k9l/e80dARE2PCnaQRmdQRD/lAEQ4jQqukDop6oPbAKOOxJaQaEO8jDfsgH+xIFVhgFRnDJQziEVxCea+mWEKAFsfCEIpsNWn6HUFZYzMmcYjjZtYZmTZgEOkjL75tl1OkHWEgFThAPvAQWh1OOi/OAM+KA3UnsUinGAhiqDcAFVEiLVfhFVJqDQOiLfpCEVeCFToCLaRYEtAAEQSjzQ/BdlxwiQ/iDRHCDYbNmPRRtJJECBXKRKZAQ+rCsfMmPDKEeEfYtiCloIkCIGwCCibCmqteYJ0gIaiK7QoOYsSOCIhhVJQDiLBBVJSgCRNPBRbuCTx8CJiiIsfuBKni7MriCLlBC77YsM7ACIelMLevM/jAg6S+woHooBFc4BVeABVaYTyj5ki9M1tAFBSmh6TBMVoIyqO7aVs0vk/9WhEJQBELwVjwo5GDb9j8gV65IL4ziqnt4g0PQCQ1HhMwe6pk3BBMwgU0YhFz4Fj44jCrih3eAhlBulagaht1Jq11IqE2QhHlABQ4wBmYgS9zYIEhIBT7gBD4QC15kMkKihxAouYlrnCtlylFhgBGABVSAhE6ABFKIPQJ4AAqQAwOshz9gsnroh7H4A8yrmj3Rk5nXbIAwNGiQoIIGBRUSBMjQnz973tSzd89evTdtvkjBMWXKly83glSpYuZMmihdxnAxQwbNyS4yglCJEuTHkCA1/p7gfFLFSpUvXaJAgZIjSJQoVKbIjFklChAiTLhgSaKkSJMmTIg8cbIEiBMrTapAAQIEypMgQqB4sWLFi0kuU7ho0cKFjBkxXtjgpSIGzBcqQYLgkIWoXr1Qr1i9etXqVClSo0KJChUKlOTKkkWByizZU6dQoz6B4gyqUydHpk03Os2ItCdFrhUVaqhnzx5AfwQ5bAjItm3dgHDbqdevHz44hUCV+lwo4aBCrkyMMCGCQ4MGBWTdy6d93753ypKB/54MWALw4IU1eOCAwyxZszoFohdiljBm9Lhz5+ePH71VcCLlIQcnHXBCz3/9+KPPLpx0UkABDkDoAAMchLCL/oWzEDLILLWE4MAAAgQgwAAUcADCP/3Q4wc9+fzTYj21/RFIH3/M2IeMvwVSUCB/7JZjID4GwltCywFSCCB3vAFHRNrZ84YgHW3kFxRBTFGFEFSgYYYZXnhRxRhUUJEDEFaCJcQTQ3DRRRVDGCXEFETlIIQQRKUUpg1KIHFEEklkcUURPvjghBNKPGFVF1xdAcUQVozJE1dclMGFFU/ISUQTOqlFxkpooBEGGFaYAcYUfEnhiixuNNmKK6+4wsopppRSiiiieMJIZp2AIspjkM3qyWSakdZZsJ0wcpojiDjCCLLI4toIIoV0ggggfdDGI2808tiQQr9xW9Ad9gy3/k8chcBKSmvLbRCCCRRQQMAAAwQQAAP04LOPPfjwsw81yvCrzDC0mJdMMA04UMAGcmwYyz31/APHL8u8ow9++uWbSh1w2KMkHHAsPMcgw9lBCycffBAHIaisAkkdc6DCAQMeBgCAzAEUQGEsFIKAzz/++NOiz8UR0lsfMzpk47SA/MhjQYP00aMggwBC0G8NWcvtcrHhYQfG+kgERxtifBHFmzfgEJMXZoQ0RJkhkQVFFU9AcQUXQAxRgw1ACFGDEF6YSYUXYVARtxZK8IkEn0romYUSSzChhONYYIHEFUsUqgUWSly++BZLpAmFE5AvgcUSUFAxkhhnnKHSFKG+/lmqLK1gvAcrsLwSiyun4G4KKaJ88slkk+0KmWS5/vprsLWS1ggjihirCCLKd9KIJ4cYosgiuFFNdLa7FWSbQQl1/4Y9/BD3xiGgkELKJ4xQwEC78co88wC7FLDLHPfyM8811dBRRzLiDQxCG5DFK2TxCDgYYh/yWQAy6FAPiVGsH4PghD0iIQd7/INrfpBDJO7Rj3uMIAQd6AADqlMAAoAofgEYAAEkRKFdOIIQuwjBCOpBPp/9gx/1mIOBVPEbhVSNNn4g2h76wIem3aYPfuDejmKUI+z9KIo82pFCCuKQOyjpHvpYGBz+IAUpiGoKUBBCDsoIhDhZgSw2sIEO/oggFDHlYEpwswIXtsCFsAhBB1LhUxb6mAUjFKEIfHKCFrIQlyyErghOEIJWINeEQmohDWawHBOuEJfFWQELZehLGMjwhU6CQQpUAgwOWlELRRDGEK14BSxasZjGjAIzoACNLDczq1CQgjKzokwoOBMsR3hCedIr1mlSM5rROMJZjRhEbrLHvd1U7SDbUsgb7sGze8BBEJ8YhSliYYtc2CIWrSiFCQzgoHd9yAG6wFi96JENfoEnGBSwwAQ2wApPIGZDrGiACELwv2D8QhUq2kc/8sGJOsghIv3ghwZNtlA77MIEAlChiBxUgAZQaAQiC8QqZBGCDYxgDvw4kc/4/hEHTkSCYZLQBdKGZhs+8IFHeeADHv6ghxnFdA+B4ANtaDMjZlKxD9sK0o96kxukdS+pSMqidoYgJhsEoYw58EKczGQFN9qgBjqogg508APOYeEKV3DCDJqgFj0dwY9XYIIgi7CDQDVhC1jYwhXCKoQzEuFtS9hCGfpayC1kCQt/XcMjrzCpKKxFLTKJQkZwgINb3EIWtwAERUyhqlawYjGwwkwveRkKXDmGM4/RFWc4O4pmJZNYxDLW8hrRiOO1BhGecARukAjEPVBNaU2j5vj48QZAPEQ/CbKDIRIRClOMghG3KQQiXMEAc6ITnbWgh0T4851gbCADFtjALPyQ/tla4AIPr8iFcPtRDzrMYQ76QJA9VFYHTqDiEG6YyD3koI98zeKghOAABTCqC1rUIr918EOJRAiCR1izZ8PpR4v8cY881INn/giEI6a1o6H5IRB4EEQU+3AHPdDopn/wQ0yH1gc95GEPfBhi1HaEtKD5dGpJs42MmlgQQ/RmCJQaAxlzUAMxyamrP/gBDXxQBK8SwQhX0AFVmNCEKwwhC6JbAhKQ4AQkLC4LRWgc44wwOsf9IKs/cALdtGIFJuikC08QXV+XsFe5Ts4JXyndF86ABqQEgWw4cMENbpCCW8BCfHawbKtWaYrNYgY0xKvMLYfnGFp55rOd8MRpg7ma/mJ5Yra4ynRqoyfbRuA21M2c0TO59YcH8swectjDHVDtD1ULwrjJRYQhCpEIReSCAQeALjoLsIo43Asfl9BABjKwgVo8QhCmqIUJ9jCIEOhDwsSBAz2E6w8UxYEe9IiDxjYmB37kqxO0oAUvdBEJSKyiAxzwAC9ogYpB3Idnw8nXPsDds501WIGcGMVuBgGjad1UxXvQQ0yptochDnw2eehDHv7Ah4X7oaeA0EMTl7jEEdtmiA43scRt04e7jQEMVYAJUKwgpxdk1atOkMFbx+wDHQDhCUv4nBHkUoUpM2EJk9uCE4zQOEBqYQtMSAIWdgBlHQhhCDp4ghWGoLYq/iDBCEjAAhPmWoYtWG6vkxvDGMhghTFMQQpUkEIOcJCDjzwWsqbAWB9Y2UrMMmYUu7vM7yajq8fszjFyHwVlJk2avierVqBgxGuZtxpgSg82ikiEx3mEW2rpBntK+8MFeaZDO+DBDcLZjz3sUIht7u4TijjEIRJhilwbwADRdQAh7hGHE2TgFhngwCNQQQhZMBsXIrCHvC1/Dxz67NoLBTfxi4+POPhhEH7gdj3uQb5550sf+siHPeLgiEdAgmE5pD4c/KAKECxgFD9i9R2o1VM8UCsPHyZ4HlK8cGrhgeB32EP7VdwHPBwxDwqH/0x5qn8a8QEgRNzQHNHRRFUQ/rBFEIQFmd2ADszAD8hADMgADTAZX3FBmrwNFlhBF+hAE4zOFmDO4DjZGGjBFQDS0CmOCXqZFqCJExjZEjTBBW4g1m0B1tVRXCyB4syVXHBdGYxBFNyAC3wBGQXBFz1W2tnCH1RWLLhHLNAOK7iK7uiKKJSCZMTSKGAhKcQKFiZHZPTdrSCPI4CCI0yappWGGU4aIiACKBACtdQIbmGLbcAh1ejBGwgXP3RRH8RBPlhePQCCImyTKYjCIixH6X0CLlhHAUQXA1TACZjALWxALjSCKHDXIpjABtCD5XENRSAI8AGfhO1HveVL8YGb9GmHduBDPQzCCOyCH9RDIFzi/io4QICsVAcswAIoQC4qAm7ExmzUCP7pXx5gXvzhwR3gH4ph3hXZAea9X/utGB4M0Wx82PzdwRHd1IopUUPwgYzolBAURRSUURRgxRMQQZgxgZmIhVPgxM7F3BCMxei4WREggVw1zuAsARFsThFcAeYcQRFgQRbg4xJMBRFYwRZUQROUgWE9gdwwQVyUgRZEnZT1kRakkRlsARlMwVFEgUYARhFSwWPZgi3Ajj24Ae7VgizAwimMU/rwHaTpivDESnJUYXLEEihg4e/cimlMxt+JBq2wxk/6yi56DxApzW5Ak278AR6MT6rFAcPBAR/uRxcxwifAyuDVWuklAi5I/oA5PcgEqIAJnMAGUEcIiAAu2EIIcMAnJEmSaMxwaOI9wCU+4ANcalG94Qd3TF8+cNEcPAKH6AIq7AKJDAAAxIsAiIgBHEBiIsBi3mIu8kKOPN6M3BTDpd8w3kE1Zg0e4B9tZM0d2IFn2kGKZU2K+cFMERz65UEg6J+KodgRGVEfMJPDrUUUMN0TUMFZAIENzIAN/IBXDUEgLRIUdIFTOAGUNaSk/EARYI4SaEHjJEHUKVnUIU4SDI7iNMERbIEP7AAMzIAOaIVAOoE+2pEWWGRBLkEVVN0lZQEXpI4YZOSXwMQXvMmbbGRGJCFFEIIT0s5hsEJj7M4XXiFlxIoW/u6d3omCY4RGaCRTpmUGpxULpqWGaTDCarhWIsSGtdxGQxiJUZqaQ3BMH97BH7TaPvBMPsBBICTCJ8iKKCgL9bhGLIhAA0yACRTbdnEAB+gCKNwCB2zAHcjBG8jBNNoQgkiYJPjBHMABkt7BIPTWPuTD9PkBKrACKTwCLtTCLhDMh6RQzMRLlwpA6iHmATBmY9IChwlgEbGaw6kYHgijMbJpHmSNHrjpMgrjMi4j/fFBaOLBHtgBiRWjaKoYT9HITGmm/M0UEATBE7yJEFhJ3sRAD9RADVQBEIzZD/hAD/wAEDxZ6FiBcsYgTwhkWG2ZEVTBcl6OEdBA4ziOEvgA/hLAnN1kFRSwlRGcGRegARZMkhaUgRNYCnP2UQ5mQRmcwRaomUaOERRsRA58UkZIgStFBBzUjhO6AizcToD6Cq8kB2SUgu6kz+5wYSxBBmVcWiMoQqZNqGmAAiKwRrKsRi8pAmkswo3oRo2QWrZgi/pFGM+IC4jZAe+VqBwMgiGABnJlmiEYAiJ8AixAl8HcKAdMxwZsACFEhKrlARwsFJHeGz7Qw4BxG8ZcGz8sTAjEQgPAC2HCT/ygbJcW5pemnmLeIghwwiCs2MPRVFLeH20YY/sJYzFepmfKwRxcJmsWox3owTIWo2beH5zCKU/lqfqlGB/IadPsAfrFVFDY/sANJN0VEMEO6AAN1AAT/MAO7EDY0sAPOBkQdIHQEcE+liAX5AARaAFKrFUTiA4UXA4SaFk5GsHeXirX9mYOWIElCWRc0CCuYt3VWdIWZAGWBR1f8SAY/I1IpEHprIQkdaQUmIIrfIs9FIJ7oCTttAKs6E64hkIX5l1lgCsW3qRk4IpkTCjzFBMiTOgYBhOxNGi0NAIoNIKREOXUTItC1EgeTMsfvEG08Uw92EFDxAE+SNg92AFCbNMpkAKxmB4jFJciyIJYiuWNVgAF1MIGZZF+eOLOyNtC7cNc0gMtNAABxAzKum/KruxhNsAtboAuiMIgBMluzEjDaZjOXqNm/vIsMMLpZ6ofq8mB+k3jhxEq5n2mZ6KYMOofm0qw/7mfaT5BDcoETeiA2BKB0tUAEQjBD+ztDzCdcpptcz4BShSnHZXBP1bdEgSSETxOWDEOETjBERjBEexAVWhqExgBEAhkHymBDrLV4q7V5QikWIVVFjgBevLEEIyBJI0BGtiZGYxBEU6BY2EuxsCBqTChtLKCKbwKKQyPTcaSrniW8GyG3T1G6wpLpgXT83jCaEhaJ0TG8DiCIjTCIwRN9/AGh0oejeCGHtgQz+gDHAjVHjylvNXDHciWFr5KcilCrSXCBlAAxN4oBTwAiAzAsUFCtkmEXMrlRBDGttVBJ8xC/ggQwPuyssmu7AAUgAnYQikkAiLUciHUGm4AFyDQLAC3359iXohe5mcebfvZqWfeQQUvYzL37DEvM+bRlM7CadLCaU+RxaTKCRcMAQy23MxV0hEcwRMwAdgWQajy3BNwhdSNc+NEXRKUYxJ42R3BDVkMmQ+UYxEAAQzYwG8qWV3Z0RisCRfUlUCCoBZQGRHsyRL4wD1CARdEgUObwReYgRqkARukARnEBDhKQdi5wiBExB20hyzYTquE8ZSKwiRexrfuymPYJBWiwiiUAirkEmcNT/Fc2mfdSoP65LFkGlFKjUIEybZwaG/EQT3AwRvYAbcAQnAQ6T7Uwx8kQiIw/oJlnQKLIoQs9FcDUEABnOzMCMBF3agITAd1eAiIqCxhurLKeqlhvksBGEADHNsi2LKtgc9QA5cSyeln0qmb6h8zQ60esCnRJrMzRzOhZo2d7izPqh8f9OwwhyYEsxoedMEFZucSGMEOOMETDBkTnJkSa21xRh0TUOoQ2DMQXEETzGPOEUHmNEENDJkOAEqV2fCW4bOkAEFDLoFcmGBCQk5YNQERGFk5+zDh6Jzo/ICslkEXdIkZXEEUeMFedMEatIEauGcRZgRk1QLG1AMrhDS1ata2YuHdwbRjgDcZ64oWHuhL0yS42vGk8ZLuiqFniEIZYgaulEYn8N0hJERv/vwQhvKiQvQxQVTRD+3GHXiQ5TmJVEevKCiCigVCK2yABYiALWwAV1oUOhlmhmv4hmd4Wz/IVrt1A0jACMjCJ9TysxgCIRwEIhCCTZGaZDaNoMIpaMIUAyNjMqNfMfoBNAYznTZwaOr1jhft0CZzm34mbTxzkePBTPSADwxZ2MaAPnfFb0/OPf5ADjDBOc8qERBBIDGBEfgAPCtnH335DgTSEUwdlVUSai/0nwhWXYWEzmnt2mKBE2Rq4HAODO+V6EBFzsXFpMwc2qZBluAFSaxBGPwFYEzBLdSCHtiDPdxBLMRC7bAKFMIKTB/oGUMGTF9GZJACcsn3f35CZEyh/hnbcSnoEhkHC2XcynyT4ShMz7YMiTRhj1BXEYAfhJF86LU1SXH5zqx8wiEA9dNY6CfUggg8l0UpYnRduIMYgANQQC7AAi0jwiQLLK2R3nIcBI8IVUxxWIw4HI2E2o6sGDT5AYqVJgMnM2OH5mW2qWbmKQEbYwO7+y935jLPwTIrLWh6ZtbsgTt2Zw3AABHIgFfJjTg7mRW4WVhNTnKGbVfF1W3/gBJg3d5GnWAZjs+VswvnnJfLIyAdt9ZlAV21rVi98GkbQVyJjmBlHTwDwT9bQUWvgRqwARmcQRiwwZdshHV/wThFxHZ/8aS7Quj2J3l7KxdeutxpYfqgwqxI/q/cla4ooEKsZIYXGs9l2ORkkCHrkiGtGEJBFIKKbyjYf8/Yd4tB/JAg6AEc3CGkJ8Ii9I4oCKKycFhC5PI2cUj7MMDeU0guxEIsyfWNPU1/Vw1w/QGONUQgEJxu1AZMAeBNyQhP7QhuNRE00h/B9QED67XRHu1lHu2eNrOcJjOfzhQxgyadQm1nIjPm8WpTrBURdEEgDQETHAEReNUS/AAPJIHYpirX2kAT1HNv3nASiNVYIQGVFQFdaa0PHEEPpEFdtergUGcSYOoVbI4WBApbLYEZdEHQiZUHFgEX3JwWoEEVwHDMrdkMAIESIBYWQAEapEFfpcEanIF8MlYY/mCEqYiPPRyC7ThhKwAErFesTJUqRWoUwk+lUJ0SRUrUqIilTo06RfFVqVEaRXUaFSqiKE+gPHYCRXJUp06iHJkECVKlqJONDgkC9AeQIEF//ggq9FNnoZw+Cek0KlRQ0Tv3+vnr168eoUSKGH0ydZFRIEB9AgnqM2gQoEKCDP0c6xNQ1z962OLRygeQnj17/vSBy2ft3D07A/npo2etnjt9+uyxuycQ3MR9/uT5E2gPHj548/CpzEcPnsh37ODB0/kO586jPePxE8gOHzt57lT2c8dyHj9zYBPqY4czHzxDhACpoQOGDh0/gBAx7sT4EiZNluzYcWTHj+VAqBMZ/vLkinIsWJIo8YFlSZMmRXQsWVLEh5HxPqwQKWJEyZEjRphgEbLEiJMiSrJoudLFiuKesKIKK6xg4goDm2CCCSf4e8KMJ7gwo4spzkjDDDS4OGMKKcaQggovcLgFB1lq6cMee95wRRZZYnnlFVdeMaWgUTaycRRTLDJIo4J4XOUiVGzUiBSIPgpFJZBA+cglJEkKJRRQWpIJlFBsbASRoHTKiZBCyvLJpp+K0hLMscYiBA6m/PFHHzgAOeSQqkoxBRRFCKnLKz7sYgwnwgrD6w/P9rgDD0LZGjSy0vIwjC283GIMUrr+8GOtPvwAVA+46oKLUj0I+2MyzCwzbA/W/u4IJDTL+BiUM8kIxe3Vz2C1g9Y8Vlvts9DwcOEFGmBgYYYfjPihiR2GcKIJLLRwIokjfOihiCZ+oOGJIQjUwYkqsLhiiy20yKKM7K5QYovlmDDCCCCc+IEIJnRQ14fusCgiiSyKWCKLLIjQwowswPOPizKgqIKLLZxYYgsuppjiCiyUQEKJJZxAYwwzvPDCDDHEMIOMNsYgg+IggrghihxGxMUUOOypRxFYYpElxlZcqSghjQwqcs6CLhqSlFMuMuiqixCKqBMoq6TypJMYAeWTkYqu0hGZOvFEFFEYQaSQLs8ipEujAjFEETCPMirMsf64ox5+1vTnnjfEKgQR/k9CIcWTomzVTDBB8GhLsNBYE2y1QT2DtbTQ5MKjj0L3oBQQPmyrCxDEVj1sUrwS88xTwiIXhI9AJq2sMMnwyIO10VdtLTTURWONNTteS81W3EaX1Y8XbJDhhRd2SM+5GmywQQgirPCiWOd6+OEIBmtIzocfuLjiCjPO0wK8IYaAIkEmkI/3iCL0/YE8Jbhgggj4jIgXiSy41UIJJa74wQkdrIDieSuKuKIKJxjEoj8mkigDDdyywoaoEAaLkcEMZyADGIJAhSDgIAhSwIEtcCGLO6ToDbDQYCxgwQoZHWRHoSiFTGy2ERqRgiKnYIXPKCKkgxCpakoaBShIARNE/jDCJVWyUpQ20hFPuEQoXzJTInDSpZoAoixcM4RPzPSTodhED/dYG9vuYJS4lQIUhShUabZoh77JLg+F6kxmXkWrTLVmM7S6gx8Eo4fIOWYtgvCDYfIAmD8p5g+2uQlhSGcXz/WFD37wQx8rl5vUDHIzqtGNrlJzh7nUqlC2il0gYNCCGbjABUDQgQ2GYAMdDKEK13nCD2rwAx1AwQc+eJ8NcpA86DHhPsshwhLaZ4QiOKEHSDDCER6mBCYcgQg0gE68EnQF9CXBYUkwgha4QK4tFIcJULBCE4jwBCAI4QlQQFARfrAEZprnCk4oQxmEQIUueAENHGNDGsaABjB4/iEHUAjRLU5wAhPgYhEpqgcoYOaiVrDin6aACEIk8hChnQIVBmnIRVjBEFaM4qE5YogooPTDkYzCaZ1QhCca0YhQMAIkVUuIREAhCo10ohA1EeKWyPKTsgBCa0sUitbIZhNAwCEfa/oHVO4wCLA5Qm6PQI3h7qCHRYHmL14kVFE100XTZYZWuCkVZwRDmFJBJg+AGISlNlUXrgYiEHapi+cG0bk9pGUQgUhr4waRB0u5NYymas3owiiZUtkKNrp5zRbp2oIXzAAI18uBJ3dQBB4Q4QdVmIJ7eLADIviABj94wm9+8B01sKEMWoCPwyDmg1J20wjj+mUudVmEIhwh/gk/QAIS5JMFM5QhC6jVAsKysAQi5O8JO9gCEbKzhflVC2FVyN4ub2mFNHShDO1UwxrG0AY0kGEMYgjCFBwYQRxIQRSycEU97nEPPLxMIK2AUSsE+hAriRSFp9ARKRqSEJ+xIqEMEehBTmGkqsitSqD4YZU6AVIoURSL7K0hCoUECposURB6MMshxsLgMuUxKUscU01tgja1rSkfbiqEIj7Bw04MIqqL8gxeM7OoVQmmro4c3W1aVxnA2SoydHGMbPzkOcf4YSt62sOqKPUpUHlOEJ77wyAeEwhC/BGQfbgxbvhAqNKFUS6cIZ0gm+w6O7hgOJK1whCWwIPVYosJ/kUojg/eRRwb0IAGNaCBD3RJn28tQVg7gFgSmIAELSC2tkPYnZ6Rd4Qe1IsIR/hBFpRwvnr1Z7YNw9fDjLAFiS0BCtWKdIWqAIUhMGEJlYYCEH6ABS5AYQs/CMIX1kCGKERBgWMgWRCicItbsAgXtYhDd+vRCu22SBawIK8JN0IRUdAoITT62QpFWBGRRgQiFBlF1EbSCKp11BMdLtp5TWoRhFhpFO0VRSMS0aWivG0sg2Ai2ZCopZsAYigw3QkepPiPf7DpDoYgxA3za4g9dGZQi6rj3uo6lzDqRjKBMkzjSteY2On7UnobDE8WE8hLgVU3nesDunGSVkEujlJq/unJIAhhcUvtdTKd8UNqVNMaR+HGdYm5AymNkIQe+KAIQ9BBqHkTBCakcgmlZMIQptUEGvAAXVvQJX5QS4R82RIJdIaCE+QD8yXoYM0+aGwR0uc9aPEnCVpgX3+MKTHwCBc/XKjCE54OhYFhGgvYMwISJBaDNZTBDAOLQhqoEAUwTMEMaZBCEMAg3SncwAXarYUtBpEiezAi1+B9RUBzVJCHSKTXOipIsmtkUmXbbE4gqWHRfsgIoMpNbhARYXtRaCOEJK0TjWBEWRTB4EN0SSzqHsuXWDphsbEUDvrwx7v9UY94I6JpUOoEIUr1GctsETN7MCqjBAebv+gpVYZi/pXiAkE6Vcn4DzvuHGC28nHIdAWsXJ145yjllyIHohCnuTiqxBgaP4xYMoHEVamiVVganKcJSkjC/h/mgxgoIUCMYHfehbK2IDv+xc7Ag1nkw5fcIwl8YAdiALFo4Hz87OWyoAcu0HvQgH3aR30IrVnOxTygIO2e4AnaBQu6wAkOZtNuaV6sp2CwIGG64ArCAO7UAA3YIAwU6Ase6AZGxBVcwRZqwRS46x7igIM0SAkJgiBQiL5E6GYugkZyxiBqpiFCgkdGIfg8YSQYgRE8gSpWYiKGxBQoCiaEjxR0pBMSwRC+JCfO4vWCwkzI5iyAwomeyA3SZvfYpB4UTBEa/qGkQqER7mSuIiNTJsMv9ETJim/5SEffIk7f7MAwEKcP7iD7JM6twGpxCgMxEkNPMg6swmorwIonhowwSHFxLK4vwspSig+v6gg3BCkPbMsHUMvPFqQ7rmC10uN6ngACacAGuEA4pKMMhoDQuICWlGDN6iXpsIAJsqBeXO5ZsMAMoMcGnEMHkKCxkOBeHK22Hga1vIMGHMsJBoYLCsYIlqAMtgANTPAKmkCZ4KMItGfsqMAM9Od6REYI2oANzmBjoCAHqAAHBtLVbMEgR+ENusseTgFGYCZGFm+FTKEVQGFnKMoTTKGhpNAhrgKieigNfw1HOowLQwH0piYQcWSG/kyKFJakh2wECleyS1ZPEOCEwczCSwyBwYrCS8TEDm2CEGoC9uJA99yNTeRAEBDhhkDKExxhEEaHb0xM+dxqLQAhEQOBLSrDKgUlMvbt4JTvNOxCEOoocxpHD/wgrf7Cc47MUxDjNPTKUtKCFB9uUizuMU6DdWxl5BblDshHB8YDsWpxP5xgB3QgBnQny2SgBp4gB/oSsSTGfbrFQd6j0PRPl7QHAntgB3qg0ZogXlrOB2LrCM5jHv2lO1DrOY4HCw7G0bopNctlHo3jB1JrP0xpBnRg57JjCWYgDMIgIBPIgUDEC8rggW7hgaTAZHJNFgrvHuzhD17BRWBEINRL/mfUK2dyBCFKQYRqqNdGaGcM4iQSAiJk4hOO5DsdgiVGyCVdsmgkohMIak5E4iewhg2zpGsIoQ0RoUvuMyjs8ycYwSiGwonsQW14rx7yAG4coaJC4RDKqjA48U8eY8cAQTNWZVV2LKxag3QWA3E+wy505a4osXEu7vzSL1NkkRTDyiuqL60IIS0EKa3UahBO4zEmoy8EiVAEqQiIYAd4QD7m4weuQEd3oAYyc3eIoC99QAYgsAi2ZT+2YDtMKwvSwzYbDQrMQz60EbEQa1qAjgkeJumQwACdQAiOAAM182GapQcwLTvGsVyyQwl+QAZ+wAAFUAm4qXmYoAqE4Hq6/uAMDIgMrEAKFsYLbDAIuqAHo+AHR0QWKMgWRoG77AEOTmGDBMIVWuGfgAY8dwYkcISiQGGE0FOkJAKFREFIIkKGQuJIshM7i630PgI7H+IhUEEQhQgoxo0oFsyltGb2bNIsvkQO7GH33I0f3MQQFkER4oajDgGs5uhSJq5BKwNxHNFP9sQvDqPJ4krK6srF9ERVPCeQZvQQBckvBKkUt6pywopb+SBGX9QsjUKQjMwT38ewHMt63rQIdgAGXgB+dEBIgfEHHKtdnqAHYoA5uCDpUIvLgLRBYKk4eCDNcqDQJGZ3YC4DeWk4mmALUKtevgUEIfBZYE4HQvNgoKfR/kyrPJLnYIhAPLyAQM7AC6gAQ8qACqBLDFxWDaIgCKyAChwIB27gB21BFnDBFmLhV5cTFGCBRTToFVxG2E4oR2joE6oER2pkPK+tE05hPGGVaQZKbpBthKqGomJI9D5iSbAN2VBIoLAEEdrQS4JiEQ7BENgwPm3yKH1CprAmieDES/4ADgb03fLhDVIKERpho0BhECDhyEiFEvHgJkwHWv2oMtYCdB5XMpTMLlgHMypjUS7lMeyGMZa1E2u0Rh9jjbgCLjSHKlfUyBAjj8w1CZAgOgKNP7jxB3SnfJhgBm6HBmIAeTLw5Y7geSSrm+7lO6zgCphAC6zAF7PAlHQg/pdydAfWDM14NAkcFgbAh+3qLDuYV0ehRXtMywyaQHnFYAmwAGOV4LGU4GDIpQaGYHwI5AumCQrsDgzGIAzEgA3c6Qu+IAq8YGQA7xZQ4BZiwSBroRAMLxBgoUViJAgHQoRYgYbqqwyPjUZ0pGqk9iQA7Lw04iNqSCaihIdQCCLK9rw+oWfq6/REyBRQASK8MBEOYSpuaG3l1hAGwUtgGCmBoiywJqVciiaxRifuYUDXxB7yAIYVYaNEiCRqeC3miCcQQ8U4Nyr/Yo0mAzE0Fy9gg8lKBeCUbFzlSK3UilLAIhQ5JzHAYsjQ6uEkLsgKgcjOjxA6h0zh7LT8LAki/nDNsGB6o4OafMADa1ELuiMJXqlLeW4JruDOlgBizsPSxsOxmkPqhkCV/Ie1oNE/oNEI3EMJtIC1NBMIBuR6ENkKPI0L/MUKDjmzzKP/AHALwoAKoGAKzpFCqKAMuiBD0CANyMB/v6BncQAFcOAEhBZoGaEeMAi8cg1pA6oiqjAhWJKiVrJGRBXybiQNUbIUWEGEUJJKQsqHPALbEgoVOkEjsI2FRgFLjrj19PaF0a+HWwony2Ju4UaIyqImCwGnpmhY+2AqGCGGpEZZqZJSAqky5iIU80Ar8iBGlSxQDHorD9GtIkNPLnEvNneMjUpG9SBGOwesOI4rTkOtCMEs/vVALcwyFNn1X2vAY3sAOnQgTsfxsXhAPGzgCsjjeMNMPn4pX7IgfVQptopgedplBwotNB/wjoW0BoQgXppl7fYPznZulqgnPn4gBlhaB5LgXpogQZCxCrSADAbmPF630MBn5yqGC3L20+yR1cTgC8SAC8bAC6IguqSgC3DABVagngyyRVwBDlSmHlhB8RbPUmnkIYhEIqDERiyvIISNg3vEFQSKFWqoCkOhvJaGny/4JDwBoz5iI4bmSCzCsJXtanr4ELKkwXbYJ+AEnuEWnuGGwdiWLNqwJtBmivwBH+JgEAa3EXrIJBoBEsLvcysxcZpsUjy6LzIxootqoBfa/jVshTFAp3P2qKTxIEY9pePswizLT0ZjdBWD7DGCTI4HkwuE6QhioDBzJwYg0DnM4Bp5ID4QxAdUVjpGebWMYAgMkH8gRgh+AHzIQzgQSwe6gAeKIAORoAecwAi2Qwu64F72DwlkcAti63wEULOuAAp0YJawAAiawMC9Ken0bwl8AKuVoArMAGf9VwiCQAwWZjeFQLqEoH/FIAqk6YFaAANOYIJuoQVe7VHtARRcgVLFKzqZkCJAqEiGJg3pS0dAYvIgiiF65hU+IaFoZG6wM1UlYr1GQRFcCEpoBBU8tWdWcvRMoREEYSp82IdxEj+Z6IVtuFa1JhFSyvVGGxEk/lT3gpVt/iAR8jxKBrsTIMERwCpT7GBSzgZVWuMr+uLHFsOrQvSM1ghxELExqFKvalRPEB3i8KAn0OpFi8Iq+yJGO84mBGEGgiPr6pQIaqAGYqAHaAAz/VgHamAGhAkzucmWpGMHmuBb2Gfr8mWmm2c4InAG1IwHZiAGCFyl5yVN9+91P5zqbkkHjKAHKPN1r2AIgAAKNNxI70cL1nEJXvc9fhTS8jQHbuDEG2gMYhybXNzaqyC5rIC6AM8FWuACMCAFXCEWaqEWZEFllrMQOCgW/v1FBgKgfMYUrOQ6n3luKhiFbeRnMLIgMkKgKoKG/mslRcpmCsIVYtX0eOgg/lgYSRCiDFcPbs1Ea17v9VIKJ2G4pUxetHl1h4+oHvYBn4mVw2rGRqQko0fHMLwYVKqSRhsXWhWRFbHyNSZnMiyRK0BlyADJL9LP4rytyARBuxeU4wohFHtAkZ2F7YL9BVrgvD2WBmRAB1LJj6uJC1C9CapATp/RSfuj5cLpCtJRR3+AB37Al7hRR9kHCd4HCWqxO5LuXs/nB3qjmpi0CUDtmg65CdJRfYuAeih8mcYAPBpEB0TmOm7AQKhgDCoNsQ5/Ck4tgnLABYKgBVwAx0lkUQsYDwzvuxKPg2KmFapQJT9CFNRrpFboIAaKRjLymkmBFR6qmh2iSDa1pDSb/lQjoiJ8Jr5wxiBohlQlwoVheOQRAW6NCG7xtkteWPrlrSziFmsYzIZxMqV+dbaPEBESgWpI9SKkxBDUijICKZBgg1E6p9Lfb1PezzLswjQY+lYmw638AiDy9NHjJ1BBPnwA/RlUyM+gQQsDDQpE0WEgQYQy/vhxZMeQFzVeyKhxpAeTKjZ+7PChg0aPHTuO6JChA4iNMlyqXMFyREuaLFm2aDEyZAYRK02K8Ggy5AeQJjJmHBmiw8kQH0qMbCljhMeRJEt8GHlRJCeQGjaIqFRiZgsNGjuczECipYoVM2auMCECZckPJlB04IBS40eRK2nMDMmRQ8bWL1XAfJmC/iNIEBw3Lt9SccKWZ1uyAtmrZw9OrViwZMFy5erVq1amSsEmZSp2KVOiRp065bpUqVCuSo0yNYrVqVKicp9iVcp4qFC3QeFObgoVqVGiQOUG1YkV81K7QZ0iBX0UquOkPCkyZGjRIUPvFRVKZAgjoUKIACFCVKjQIULtHYKIgIIcYqB8hxQiSCKCFNIHHP34848/FNrTByKEJCIecuQ98h8hfPRhxx9/+GEHHgINQsgffeAxiB933OHHin3k4QcfgeDIhx579OEHizn6GIhAOeYBSI5/XNRHjgYNIghDM06kYCCEtMRUEUC8wMILNNRQwxNPCKGDDjv0oBZHPjBB/sMPVC3BQxJZGAHUFkpscZIOPcSwAw8hwWATDToscQUXOvjwAxFLYOHEDkhkxQMSOxDRxEZYlIHFFUcU4QQRRBSBhRZaBLXFp1tYUQUUT2DBxBZOXPFDmFAEAYVTVnCxRZimNsEFFWdQ4cUUZ3xBRg4uYHZLELcke4sstdhSCyP22HMPHK/AUoss2MbySmuuGGdcbaSIEq4px91mCivkvtLceM2xQkpz4IWCXbijhDLecbnJO8q7paASCiijINdJc/OeO4p544XCCCiLMHIIfff1Z4h/BhZoyID7JUKIfoYQggh98A14sSEaIyKIHfbwQ+GE/cDxxyKJNCIuKrE1/tIIIRT9YeSPd+gRoh8O9cFHHnnw8SNCNxYNtNA+C32HjXsAbfRCOAKNpEQUGdQQQy/O+GQSSBxhxEwvvADDDGjVoMMTMgAhA5uEEnHFDjS4qkQWlS6hBRNFhIpFlzXAUAQRThQhQ6RE+FDEEWkOYcSmRhhRxA9iGaGEEh4loYQWTWCaBBZNKIFFF7c6wYQTWgxR6xVoLGEFFFrIfToQOcwARBA5DFrGFlyMUUXvZlAxhhBCTLaGFF4EcUMONhR7QwsY3AKaZ7UsEm1prsgSi2qowQJLK+iua0q4wv22r2/XnRJbbejGxtx1+wZMXLjojpebJ+WVQsrA2OmPCni+/jkOcaazm1J0Qj2IgE+CPFYIQiSoQQoqxCIUUSD+JIg++PHPxPgjMvYMqBBwyAeFRniPOCQiZu86BSr+xwlO4OxIgfiDIGLohz70YQ9FGkhFKuIQnfWhRAUJhIwMYrQYNclGeJCIIH4UiCX14UgWkVIgdOAVHsCEBjagHaC4YAMh7Gklr5PBC2LQgywcxgY6wIKcTkeEsB2BCDSQ2xCWoDYfUIULV7DCDGhQhMIkQU89wNIOkqCFJMzAI5H7QaiMwIQhYGEJOOECVZ5QBTHgsVRQqEIZwrKEJSihCWGywRC2AAVTLYEIZnjCEsjQhTSoIQw5kMIYyCCGKGDGBTaQ/kEUgiCFYiULNNiqhShIMxpTxAI1qHFFK1DTileQohW+uQ1yhiO/dfHLN6IwDviGs5xTJCc3oqgNKEhBG1GMZxQHfFcnaHMcdpEzgO7a1wqFwzBGMCIRi+gPIQThng32x0CJUMQiBpSI+bznY/t5z8Xug4hFTHA/gKhHhCTkj37Y4w8G0p8jdrPCUCBCiDbq2kVyxIeoMamJNdwDHm600hoiqSCDeJofbAQ0mt6ohjaiyERw9qQ+gIgQP6CBEf7oJR1U4QkzEFNjaOADH9ipCDr4wR5rAAQo7MAIWODCE4YAhKskYQteilwN9qISPY2pCEXAnFIKlYSSrAQJPkgc/lORgIQsRBUJYCkc35owkyfkcidXWAIThGCFRC3hCUq4ghCGQIQsLAEIT5ALUX6HKisIoZayAsMNaoADxtzgBjj4QhSK5QIp4AAH2cMFLlxBTHuYsxWwHcUyYbEt2BwnYKcYDnjqJxtSLIcVotgtesK5L3KFM5q4bYUo/hcuUNhLN+bL13LKlxvoFjA2olBEIhCxnvckSGLuOWF4FdHBglowoNp92MPYw4iE4ucN+IjQhCgEh0AoYpz/K8UqchuKRwwCEAURRB9UJIg9PG0iLALED/MwiJX+waQVeUiSbtQipZW0hkbLKSH2YNKDOIQIVRkTDJ4wVh0Mwa8taEEM/nSgtk75gG4+QEIRYnCFLRxlC0sYXJpYXAO+FkYHTOCBE4CwOCdkcgaNsQEN4NpUHyThB1dAwg/glCiOgE1TjCTyDObiBCOI5QmHybGrdGBjTykBrVtwlUyAQDwoQCEHVQgCF4LwhCBUYQpBIANlLIMDNSDLBbcAgwtAa4tcmGAXrI3WPQ4B21M0ulrfA59x1Ke+aLKiOO9iTjv1pz7dZFqA4+O0/pD7nINh52Dksa5vtIO+UAA3heQqBShA4QmCPszWGxTQQTX4MJiBzD8nRCh+BmprRDxIZfP1x7QO4VyO/s86nYDE1mAq4EDsgURD+hnQSgQIPeghZ0vKcE1t/sgHOwwNEEYzGhOBCEOINAGybrMBGncgRivUxAYggUtMfGCSGgh2CXgtQg+WkIRR1koHMHBBC2aAJxoAgc1stgElbcACGcCABzHuyBFqYIQe0OAraXKCXRBVBEMBoUxJYMIPanI6IxChDGxgQxav6uYlYPUIhlFLTX5QhYdjAQhDRupRuhCGIIThC1IAw2W8ANrT4sAFK1DBLXCRC2e9orWC0BZqWFGtY35Pfa9QH7nc5Z3rBPc4vF0OO8N+Ltu8C7vJ+c277OWdfQEXfdd5V/+EYwrosOsUq9gvKNpbCEUYaIIeTGAiPnHQjwlCEdoVxMUOcc+MCXQ+idA1eTNv/og93GOEJCSEdkCR33VxohOh4GnWouaQQhiY3HdokUR8NNOW4kjBNfRR0YgmtBrlYaVGMwjWftCDH7wAjYsyFEjGqKcdFGEJWfBBGcYAZS2YAQlNgBNQGPkDGMTAdi8QgpcxroMYOLwxr4pBDF7ggyX04AhHCJsPeFKEt3hEB5PLgsprwFUiiInFO7AEjPVYBMcpNVAEQpBjmeJlStBWRGEGTQAFDNdGSeB/QjAGY2AGvxIsU0AGVPBZl3EDLgBopxUFtgALznIacHA9gbA9zBILrNA9r3Au6EEu7cR23eItr8Ac42Mb7nIbucF2l0ZOxOFNwjEKn0Ae8LMbBxMK/rRxagHTP/kiLoCHG6TgMBMUXvzRHhjCHid0MR9TMbrmHvhRIJQ3IOR1CPn0MZknCHCgDxQ1QnDAT4cQCqiwCt6Bh5zQCIfwEBfBByUyJH6wB3nQRERkEQcRNejmBw5WEYQwCEtCRAy2bYX4JHvgRjsAAz8QON5nfnTDA0ZwBF6xBFvQBFGgFllRBELRE5rzZJNzYoVCN4dSA28BA963AwxHNzTABGETSG1FV0cgKGCjOfyWKW8BYkLgBE5BZkPQZUagF4BBFaYDSkWQBE1lBD9gOlZAFTSQBExhBa+SA0IwBUUnBlTgK+eYA5YhgoMGgjggPbLwGa+wgtGyB9gS/kyywHXeA1uw4R2t4GjLURvwshw7yHeTtmm10XblYj/VFC6k4FxOWBwb8i7i0i/9Ii/RZR7ecRyd8AmK0F7bxXmZt4X8gR8JZV6IF5L+4R4CsgiDkCCHoF3rIR94YA+gVyFxUHgysxurgAqv4C/+RQgOcR8FcUN8ICM4VJQUgTMFcRBJ8hAwVRF80GBAYzWCgCOBwBJ6wnwwEFU0YH4eR0VYxQVuxgU5AGIcoQVXoAVA0ChfUQTPmGNBBWNE4Hx2tBE18QIwMSYY1wPvh42Hoil0dWbxNzggFjtQ0QIvMARMwAXPtwaKRSabA1eZ8heMJCZU0X6lBAVUAIFoUJaR/kEFXGAFp3UZyuM8oPVZLSAFJ2ACIVB1uFAL9GgPbxALtXAaqtF1rmAK3eJosNBOzLGbweU+pFB30CQcufVbtrEbBhMbpwAK6PI+nbAwAAMdl7YvnXB2ztUcdigeNgh4ohAKntBehiBQYYgh/2Eg/SFBHGQywUZeF3NCBqJAiyB5AaUwhrcIgfAGKhOHFgUIjqAewnGHgEcejvAIj8iUT3KVE7FEfLBESxMI3+YjSwIIebAHkGiIQeQQSZM1nfQCT+ADMDAEMgAXevI2yjgEaUAEMkAEpQIDO5EFZpAEmvMpDcgDQxAFgYF/SsCLYBNUjGMETfAWNOAnegQEe2Qo/oXhA0BgBE9QFT3ABT8gZE6gA1QQVF4JBGZQKIuTBVpgKSwBFGBjBlnQgFqABHFUBRthBZFFBZk0ZIuVAz+ABjgRBDJQLE/XWez4dICWAhSwASZQdc7yBtcDB95zLdlyTLkJC94RnQeZG6XQLaFQG5h2HgHjasPRqKzwjwTzPuXSd8QxCs5FTunhTekja+QRaslhHKSACpOWG40wUAJieIWgQPgxMSdkhgk0IItQnmj4HvNhCIGgXg4zCA6FH32oB/cwUfLlD28AUNoRnjt4d5zwCFhTCIEACCDSlIdgIzLyRIFQCAhBNDX0Ik0CCBMRNUJZEHpQCGOycjEQOCrG/lRkYhiFkSVfUgMw4RehA3A0+hVfpYw8wAOJgwRX4AQ+UBI4x5cwUQQMxztEamI/MDZGEBNg42VIQARcVRNPkAPvCmVtsQRQsAVV0JhGACle9jlh01Y4d2Nb4DteEAW0c1QfmANPAAVlUAVe4CtP91kieAEqIII40EsZoAGfgQu6UAt2QExw0AqImqis4RqvsRuUVj/ZNBw7OF3PRIM9GJAz6EwAtD7CYS/6Awpj64Rmi5EHc2kBuV/FcS4A5B07iBug0Aja9VAOsx/wOZL5NHnwUXgPc0IC5V0TNJK0iggeuV0g9Hk3eQ9yICCJ4Anh6arLgQro5AhU8iRZkyTW/uYkOJQjL0KIOFKIE+EQiPAig1CIOwQ6W1CNL+Z8O5CNTGADgeMDh8RvTMUE8EdI0KcFPpAFSUA3fJMETlA4CUujMHGAbaWLRHCAPSBjCRtVQPAWhuFWnIIFnVIEOcBVuVONJbcFXfA6LOYXZyYEV1AEceIDfFRyWBFIRKATFQgEXjCyoxMYNWAFXoAGY/AFYFADmQFaQVBaUwAGVEAZ72gLr9Ast7kHxFQPpMAsiAoLMCi1bWcKnHobvtV27HQbsBBAxflqmsZp5/It6UMcyeEJABOe24kcpzCp4OFs2eFqvmGDdwi2oOAI+KRd+8EfATUfJBlQ9KFr+CQgXEhQ/kBsa/fkH/dkIEs7URLyD/xQD4AwuIywk+5iHdWKoE1EUwaxJCpiCCbiBzMEUzfyBzgyEWgsEYMQIvPnA15SNtHLVXr5FaB4BZyiSGGzBT7AAz3gA03wEl6qBF8hFClXch53cTzQgEnQA0OlfjJQcmKzBS+xA2sTE5T5KkPGZk7AR0CwcpvCZlRQE2SCViZhBUqwEegbOc+7EWvyBFYABDFgE1tlBSIXBEIQBEBwBjtLBkqXA7sUK8jTBafCAnwmPbWACydYC38gLdGiCC6YLfsYdrBhwf3YCtxUXbUxg7tJqcrFCqtATjN4CowAt8zZLgcTd+EZTrmlwsWpauqC/gqMSnat2qg9Oa3q0bfwMZIJlCDcJQj3NFDb9TAUpB93ywi1SnmHIAgmk0/rkXkCfQdweJP9EAfsMav7gy/mcXqQgFI/IggypCJL0lMGQQgoMlNmbDVOMjSHwAeOiUbNtxLuywT/RgQzwDeecjtWIEYxIFdFQFdJAANx8WJoAQN1STcwwQMzYBiU4wSQcgRNYCgJ2xGB1MdxtQMxwBJdUBjgeChEcARZ8KRAYFQjkY0nhgV08ThM0H5L0AWPQ7AbwRRVkUmOhMvPVxNCoI5fQAUyoI7qKAVTMAVjsEuVkQOboSyyEJu1kAitVQjZc4+r4Qres6mMOsK3kVszfBvQ/qGQ5zKDPHhbr6Ab6/OPqKZb55wb8GMv8BNNlr1fAUS1lBbP3sxfjQAKiGBPuga5E7N5kJvQaehQDfORmfeS6ile/iEf9BFQTlIP+3CT/lAPeRC58uEJBxN4sBAuB7qeOkUR6LokGcEfOtOUWFm6DnEkVpDWcNESP0C7zUt8ojg4cIVkL9ADPAAXhURXTPCLhhJiNrADSTEDGEc571cS3icD6ksE3zffZcJIkkNkSqAD/h02MNFUNzADpYQFT/C+NKEDV9B+YBYnPWornbQFVYEFHB4EjlRjrgwEefQ7Y2ADUSAEMmADYwAEgb1LVIA7U2BLmOF0pwVormALqmUL/qDQwHmgPczCPcfUCrTFCqthHC9cab7xGtHpaKYwg+ARagNUnOBBTujxapf6HOGJeum8XKGQTd30Pqvw5KXwCuLCdt30HOTFXWkIefvRHx+zhnR+3IWrMfl03B8FILe2eOUpqwkSBza5MhSyD3O4XeTlCdUReCuETo84Q2CMoUdSCCqiIhmRI1VJJVRSEHjAA1hAJusnEmbDJYopAzwwY3CpVd73A3VFx5AyAzHAAor5cF0GV2HDxz2ABYx8jUcQAy1Qogrbx0MgyFegA142F2PTSVVA01T1Ah7ryxaXA07Qup9ic9i4llfgKlZAy64zsYmlA0dxBWOABV5gF1Cg/ilAF2dWGmddlAM8bhk20AIjeO8plgOuYAImoAsnWA8Abw9x8My1wKje0y2RxhrBseWVjS6SRgozKArgMy6ksFHfoml9dx2xweW+VS+iGp71YkA0A1zn42n3wpwb+Vvg8dn/8gmikDE5jJKJkLeDcLoPEwhGvHgeWdGIO5O0WtH4xAifkBERxdz+wA94EJPbtQjY0agrFG3DWrqYPhEUYQgPccZbPFN+AGCD4McwvX4xgAR5EgNFsDt8HH9XAAWKw385RzgYRze0KClpnQXwBxRQlTgd1xH85mQwId/eiFZwNQR8dLIlYb7KOGQ/0ATHl0VPwH5JwAUJKChb4KSH/mIEQCAoQFAFbqUXrnP5fFEFTrBLOdDJO4cqtxMEU8Bml3FaN2ADOZCaF3ADUvBZYTAGUiA9qqULsBDw9iAH9+iCXUdbrwELFtyozSl2ax6dtuUKVDtqrNAIuOWcu+GECenCFPkJ6xRcARR20wQux2G5p8CoqkaQRwgJjAB55/8JnxBsHBTQ8hGfAtJQuO1Q9qW4H1SrbCj0v60IdhAHjHuTAFFvDyJGhhQpOrWqFKpVqEQ9ckRo0B8/gQhJ9CNI0EU/gzwG8sNnkJ9CMWjwoOHjiBIkO1LS2NEEShAbRMww2fHDho0qNmj8nHGFhgwYMHIIIVKjSZMtSpL44NFD/uUOkzt89KBhsugOI0ekMvGBZYeOHzqMFPkBRO0QIDp0QIkiJEqNH16GjCmjowiXJkWG/BjCZMkPH0ac6MhpZMmVJUSWLOHCpQqQGy6CQKlSQ4gTL0CgQJmiI0iQHFCA2MCRI0oOKqRJR5ni4hYOV61w4bLVqt5ue3BgyQJeS/hvWbFgsWLVytTy5adKnTLl/NSoUaVaOV/OCrorUqVIkTL1/dSpV6WQlzJP6hR36KNIgRoFClSo6qDGjzrFKhSpUKdQmWLlOVPM0w6V/JAzpbpGGBHFE0USUeSQRRT5BJEJIXzwQUMQOUSRRQpZBMJDCtkwRAgRQSQRRhI5hBFE/jw5pMNEDLGjnn38+ccfHf3JBw6CQuwPFQNZiQ6VRg4ZJJBCALlopED66OgPjwbRI6RAduAhBhi0iIGsF6rAQocYduDiiB2SMMIHHZq4gossjEAiKiV8oEoGGYKYwQgmtHDiBziPOIKGI6aiygYZgMgKBqt66AFQJtyKoQYbgvChCB6csGGIGJh4oggidKBBhye6MMMGJCqtawkdZigCiyuM4MGHLK4YgojJhBjiCSysWOJRtZ74oQjKrhBiCyt6UgsKK8agLDUcgnChiiiiwAGHG77AQQopXHBFFltus8UVOOqxZzdTXIkFuFjWjcUVV17p7rpSBiQSOeyqO8UT/uaeOwW8UV4RJbp66e1Xu+5IGaUVhF8h0jtQvAsFFHojHiWUUBZSr5SLR3GFFVSQewUVWGJZBRaHRRHlEE9UZKSQQQg6hJBFPDEExBgVSfFBRhYRhMVFJEzkDw53pvBHFQ3p8JA/7MBnR6fvCYSRluWDJbpX/q24k5j38AMQQAqBMhBBBuljxIoCeQElmHpoootjgWWViS12iAkJJ5hIqwkdiIgViBqISIKIH6wqbIglgCgCCSKUiCqGF9I+jYYXWvgpBh747iEqJJbI6oUYyqqhrR+UKqMGL0bL4S0hXvih0yUO46GILZwYQoZg91qCbSdMGwKtK0yDoi+watAL/q0lTBOitC6CkDa1IG6QIogzbni+2jC+COKWHGyBJRcThntjt90WkaUW4GSBheFYXmmlFfYZJrIV/dTTbmProFMuv37HO0UU7VoZhSlaYZ5zmUJi+nOPwPoTHv4czDv9MtB4tGMve4miOwVjxSte4ZxQiOITB9nZIjj0oAk5KBEpWsSHRJgIFuHsQp/4GYlwxjKdHQIUh0BRIQrxBxvp6B85+kc/fNQhT1xsOvoLhSMaAYlHPGIQhvAIRgaxhyQR4g9FoBMMftAlIHBhCza4AA2uUJaUXMEGTyDCo2xQhCNkYU5nMQLdmJA6xMQgBmqyQQ1o8AMrKGFQepxBDn4w/gMZ2HEIZCkCDZwAhMHZiQZFsNMPcuC3IbxABzLIgQtkYAMdOAELaCrCWGRAFiAkTwg1gEIXsOCDJdhgcEpIU1qEEAS1AMEHxGOKsAQJhRu0BQipicINqkCFMVBhCkFIHmmmYAYqZAsFuPCWLWxRi1jUqFz2OET5zGe+V6DvFe9KTm3YZ572RYc5EuQfkaLDv3mBRxToiY7G9kMgAPnvgRo7BShEER9RdJA61THFKlgBiv/4r1+jYMUq0EmedXGQEStLxCIMwsJEFAJFBhkRhwoRUUQUQhGMmOHPFOEJF4WoQoeYUQyRlsKVFcIO9vBHP2K6o3vIgUON8AQoOtFB/v88hxOccMSGWoTDQBRVInx4QpeY0AOqzABLO8gcFpZghaT0aQdE2AHx8PYDJWRBC6oqQg9scIUdFAGLL0mJDyTJBSJM7nOBtAEjy4LFsmT1rDOAARRe0IQaOEEGlmRBDgx1KCLQQAkzEAIWuLCEJ2wyCC+gQQ2WUCsomPEKatEBEIawBcc8ZjCI+QETgBCEQwIhB4IVwg9m4prWHNMKUQgC9nAQhTA00wU4uIUtPlG+acoCEOKzxx66ZT5ZuGIW6yruK2BhMuUE6BTKAWd+Olawi7kiOrCwWHio4wqEvrM8CCNFLKYTigDNKz/0KoU+0eNB54jiYfuxD3LAkxBW/ohCoAldxSrWVz9QMKKDn/iEKFSEohl5qBAo9WgKATxgQ4gQhoyQ0NBO6CKLRtRDn2AhkuDADx3JVEf8uAcgXoSIT3hCFPTNJyo48RBHOFEQhQjEIBQRCB/EQJCRlcGieDCnpx7BCIZZQtt8MOQYLMFTZeBCDmAAE7R87gdEQFSO9TKDx7HABTMwySQNZYPU/eAHPNjBEmowA6z0YE496BKvQtsWJsygCTcgQme54AMulBIGq+pkV2gFBMNAYQlqKIMZylCGNHShDFXowhaKoAQnWEFNe8yJDUxJmjKowQvTioIZrgeGKZwONmD4whekkC1X5FaapeAhueqRh+AI/qcW1tUg+9z3rgSRp2OmeN9zxglAAGkHQM4JkCn0hRyFnYK84HGFBb3DsVJ0jDrv/EQoTNHBUsBCoNAhha+n2wqTkWIV6mFIyV5RslE0AoYwHMVDIeyhGaE0hRNOEUkNYWGTpghp7gaRCxnRCFBE6EGIUIQe9HAPH+ZoR3E4MIn7+TGPsUIWCtknIQJBEUUQ4gcwGAIXsEADQiLGCJnzgRKY0IS5VuGUPsDrX4HF1yh8yi07+QsTfuKSsjwhB0MQghdm4JNOJk+uNxCkaX/ghCHT6QdjVEIZtvCEJ8SlCxofw2aU4AUqWMEMXfjL0bHghCNgoQxP+BsQnGCGx7Bl/gtsMANMtmCGKxBPs1cYlEt+8gMszCUyaHhCGXBg6DJYHQ1UwJ4XpkCGMUjhDFLoVi5cMU1BiK8ecYgFNdN1vv26In21kV/7WAFO5LgCO6+Q9isS5L/rBAg/0QnYN1nRHVznCz3TMS8pLEiKT+iz9tHx1+s/NqDnlAI/AVLPv46TPligIj6MKHEoPkhRRBiCpCnEGQxFuAgYogj51IehhxQBogmBtBEnfNCAAf6zPsChaU7TkT3ssH1QLKKf2jGOkNDTiUJIZBA+1qIPXsACotDlB4+pAS3ALKj6gSagm8Vogio4E7DTASFACh24AifggRfYAjXRgSHYAbHrgiYw/q0X8IkdyDGdSIudWAsiuJtgCQIroAK+wJvRSCw9qYLJsAI/6STN2gItUAIiMKsr2IIrYAIhMDkz4AK24wIn2CMgqAIr2IKoI4IZVLpQMjIdqIEYgIK6SIMzaKYbiIIvmIk0IIMziIIWuK0giB5syS1YMIFcMJ9CcDw4iLxZKA7hOB93yTz50SD5YYUAwkNSaAXrao5fyw47pI7lkD39OK8AuRhYcI75so70cq95MQ/0MI8gCSDzmIVxMwVRGJJSeCdcczjtmI6KgY8XcZEI26gIMZEQATgZYyGCqBBVXAQXgZCIchALuSERipBP2JBEEIQ+qAcP25F/4Id6qL/a/vsEcPuYhSg+Uggq2xmCSvoJmJg7GLCBLYgjGHicHmACGZCUv1CDLDi6mtgkIvCxJCSDKoACLhsKGSACLqCCHJgMt5BCJqCCJ9ibIXCBorgBIWCkJNSBKhCkJQDIGoiCJ+ACt9mCLagC16mBKkhIJzACLlA6LDCCPfIyG5AJKBiDNLACJnACrFqCLVA6KyA5LDiC0GICJmjHKqABsYOCQXtJ2ErBHBADMhADMegCF2iBG7iBKTimbFkEabKFXLAFWWAEe0DKeoCDV4iFQiAu9JGFO1yudjkFWKiN5RAFgGmf/VAPYNMg8mCY6ZCfgjEPRgCQ5XiOfwKPV3gY96oO/gvqp1P4hEYYBZRxDvwQEvHgjwBJqI8By1MwDuU6rxIjIlnEMJRqBIvyBA4BsBeJqEUIBBISIaDJGakhhIeiEI/6KBgyhFGQqEKQg33gMIPrMDnoGerzhKosmd8omVJ4gVHCxj3Cgqigk896HBhQiy1ILR2QiibAAihTExgYk73pk9Zhln3MAUy6Aag4giKAgRrICShIHlciAi4TglE5FiAsJSOoQisAgggkFuIhi9ABliG4gjFwKmrswcTJgtxRAqaTCSfQAi3ACVgBMyXIgSfwTh1AgzLwM9ESAhngghogUI30gi6YpeexgZq0Ai/AgTBwgcpoDdTRlltYPFyo/oWiFASkREo46BZYkMNWiIUMusPaSA7lsA5PzKAJoh/wEKABcY7rEK/sUL31KgWAmZfyoA70uJj3go99qkuUQQ6RGRCEQigEmq+slKDn0I70sZhQwEwMi8UVSSGU2hCp+Sh7o74UwlIACxEqJbFPCCEUIaEIYaELOYR64LBg1JF68AMKUYSHGbdxIxlX0oHnrAIuUIKU4KosOAId4CxV4QIhGANLuiMsAIIlexzNuAK/gAFMaQEZiEYs0SOrwE2y2IGikIHrdIstgAIdsAHE4oIqrEL9s8cq4BMmcCW1CIMqOIMtqBXi8YFDOgItSAMlaFTf3JUeQAIkABQ0CCUk/sCJInCCJaATg+QCK8g60sKBF6iBgywDQwMDKABDF+g02IICMVitY1qN7LmBW7BQWRiFWsCNWAAEDi0XUVCX5Yq1EsU86boaexGgDRIQVoCF6+BDSESXBEEP+cEXBIEOTvwEhTGYflI+iTFYUHiPfeIf94mO/hA9+fIfIiGPCWJKRczD+PggD1GwQxDTCOGQisKhnEmElZkQlNJF8IvFgyCxkfqZERsh6pOaiHqDfMCRmeqHftAHemiwh2qEUliFh8NGGWABHaCCNjgMLjGJIjCDJliDTbq4GxBDmChAKGMCtLhTVS2CFmiBxxklk8iKGtMByrlTrmWBnyAeO/qB/no0AzPIrCI4ir4CguPhAi2YHSv4AlI6AxkogjL4zr5tQJVUg2R9RhaogizggivoAbLKCSzIAq9KAjToAumEjNQZAiMYgkxCJlqyAS5Ig8uwgTFQARaIgjKYgpcEg2AigxxIg9ZwgdfNFhwQSmiShUVAV3sAheKIvHXtmG7JoILRUfpYvfZ5p97LoFYAharhNjusGlIQvfMaoPWYF+UAL4T6jgzixAbxvUK8GlTwhGBbPV8zEIZRCEVoGP4hmRt9J1FoBFKIxZ+RmZQNkaHikA0xCBIbhYNwrwUZqYNoX/etEA2ZUk8IET9AkRcJBUW4B5kCRh3RhzvYvkIQhQfR/iI92iNjuUAWMAmm4ri/ogEWiIAIaIHZSU4hoII1QRQ1mYFQ0QEfSFSXYColQDMt2aT9gywt2SJCigEhgIIdyAHRAoIX6GFJgoKqUwMl8BshmIEYrAIXyAETbMCWFAIrQKNIGRMjcJWEzAKVKIMc/CpSkUK3+IFTyjiP5IJJ2UcZcIGDnKUZCIIoALw0AAM0GIMtaF0u+AI3EANqwYALgN0vGC4MhQVFsId7SEpBmDxtMo71sTxaEyA6xLVz0Q53mRdY+L1yUsSqESACOrHdW8R67Z/0gkT5+oR+oY9QBkUYdTjsGA/0KER7aQjnUK702SD6kL5Y5MWVpZAOsZCS/go/UEgE/kU+kkI+QoChRLgIgsAZkIKwEMIwD5GaQjA/DwuinBUiQIAQT3AcGBCWGjCKwekSlfALsTuklEMjLUjcz6gBO36CLQOCMiAWKLAdq4gBLgDbOxOCSA2COtqBGRiypCiCJqDiO4OBFU6cJxgDNbACwYKsGvgdzcjPKqjOUPWMvcKCCiTQJMgCLDCDRZvPJSgDLGgCIRiUHvgBjvsLMvCzLniCGTAtO7mBJ8CsozODKyQ8LKy0HCiDjeQCaGkBK4NdKWiF8hHko+TQegiE3wDR8wEOE20f90mO52qPZBOgUTCZ5RBR0VOY/IkFScxD8DAP/ECn8+iP11s9/up4GIUVoH7qjv7ID/yIxPIor3GzV0XMtlKIBVTQ0fUiYC/9Pk/4BEKAkBCZmRU5CIoaqVCIRVFQMAoRsJl5MEGQGgJ+WRECqRZBkT+Ag5lCv3yIg0QQLAIFFRrQAkklAh/4lCKgC7YAgjs5pSfwAVdSAsfZgTSggSXggStIHU4qAxvwHE8hujHZ1D7xG7yCgSPoklgxgjSarJ/IARbok8IyI659AX9mggl0C+8cssfa1CsgguN2Ix9AgiJwtD1BAyuQqrsJgjuTYTD7gR4wDMx1wDuTicaagUcpYiCgAjZgAzT4AjB4xzKA4ynYwti4gAzAgAhQAdkYat6iJlAo/mRysQc5iDwQPa6ohA7iYx+sXh8YNYXjwGryEiAJsspIhKeDct7pVS5Q6MN/uZpW8J8AOrG2fo9R8ATvaAXAlr3qsI7usNiF2CAJ6vDflYXxED1PqLAWWoT+OiFBaL7vWzcH6VLAHiEKyb59u76TldmN3RlDCIUUKYhCuIMboeYg8ocWuAAWwMAYMKMfeIFMfQGsUitBUk+ZhgJifQIjIIvCKqseQAyaUyQaUAwhkEIOrCWdiM2K9GcfsKo04bN+9m1sfIG20G0dOC1G0gGnUBMnCDQhCOh+1miTRFSlyAI02YLF2pskaIwrUJQlC7MrwAIsQAIrqEJVeYEcKAKy/tCCYxEDL4CCNgiDKbAW1jWDc6QCKcikFliBNL+F26qNqvkW8/mEejBkpJQDECUOamLKVxMgq3Sfb3IXe5Gfd5Efc+qYzjMPV5gXBHHe8SggRUg2isWfadsP57LxuizrU+iE+WCFUrYOUHCuqrlRUGBKgfJEgdEgk5kOUvCEUai+wUa+nQE4WeSQMCUFndmZjA+RLE0ELy0FCMM+FykpYI74xZQSNd0RmRolbwbByBICbAQVkiSLSK8B1SYKary4roUJHZjBOJKKGJiBRpsBUHkBamxtJYuC0wDbPGrhFs4SqACzGWgB4iEkzGp6NRmCMYuBgDYCM0jOM3kVLPIU/i74C9oxQSjoDB94pFxfpBaIASTIghtkgiuwAieQ6LY4rVX5gVOvgilIAyhoWzWIni5AAzOYFiHYRxhQ9hXQSSeuFm/JUPQxIAkvFzsIjpHZXeNYLqi0Snt9HwCRn85XjgGxw+k1BfFSp6xc0VDW5OlgBfGqmAEpRIKHDnqpS4SZFwPJNun4jyOKxBUFGRJN+OqoSxgqhADG5Y7HEIh6X6nB5UWA0r4usc2UxVLcqFjskIMAMKlhEJBCBEGQg/Pzh7/5ARZIc2q0gRYAlb3ZgkEagqG4UxAO4TSPAA+8ARrg4TFJgn4m7ZTgAR4ACBs1fMDQIaMGDSA/YPygsYOH/pEdRmrI2OGjSI0fNZLw0GHDBxAbQWrYkDHjRQ0hQqL86PFjyIyFRYZYKUIjixItSq78+MGkSIwmSZAo8QlFx5IfQIwcgchjyQ6NMrIsATJkBxEdULY8iRKmC5ouQapMAZJGyBQhUKpYudECx424QXDAxSELx61atmrFgvWpnr3A9erJgiVLVq3EsvrCKuXKcCtYj03BemWqFeZRlyW7umzqVSnHrF69avWKFCtWpEKZMlVqFKlSok59GnXqlOPZpVidIjUqlChTrEKV+vQJlKdSnhiVQn3qFe9S0HmzckycFSxRpLFDP7VqtSdFixglOqTo06JEi8ST+kQo1KdD/oY8JfJk3Dhw46I8gWIlHtQhjAioyCGfmPIJeYqIwogghRQ43iGIGFIPPz/Y0EIE+kTAQgstsPDhCznMQMQMMMjQwgsRDKCPAPoQkCELLsjYwg1DxEBDDDG88AIMO77AIRAnffjhBSy84FALMezQwxE7WKFDDUYU0eQPM8igAwwxCDFDDi/MUAMQOjhRhA467MBFDEUU8UNURgyxxBNXGPGDFjQMkUVPR/gQgxI+bKWFEU740NQVgCaBhQ4xyNADDU3tSUNPQHBRBhdcBOFFEFEEcUMOQUwBhaYr3EAXqXTdIoUspsiyly22uDIKYIIRBotifB0GS2WVxbKYK6XJ/kLKZbGw4soprlDXyimXsZbac8LFBp1ou4X2XGSaUQusKb7JtohsjPDmiW2j8IdbbKU8B10rqrHiGm+WnUJdZdBNF8oo5y0S3yL31mdcKfciIt56jBiiiHiMjMfIcqCMgrB46BUyoCKJCCjKJ4k4QggjBC+yXCKB0NCjihFEQMAAJQ8AwQUysgABAQRA0CIALZ48QAQXtIzyCy3Q8HEEEECw4covsjByyQII8CJKNuygQxFLFrGFDkrQcBENHtlQhVab1jBDDEDk0BKUP0ABBA0ZFcGEDUA4EUWYOhDhhA4/lGEDm4cq9QMRSPTgAxFNJCXlDk7EwAMPPiy9hBNA/jAkRKdefAEFXC6M6kKnmkpBVxBBXE5qK1J47vmquNgiSytw2HPPPfbA0cphrReGqyyvLAZLLK+4Ylrtl6WLayuxxGKscOemRortwPL27imiUKeaKbalBh1stxEniiikWE9c86gwovBrtiWrWvLvVmcKKsebext2u9aeGiujOAKKcYoYTF7F9yIsSsTyL2KewcsJ2L8jDLYxRiAiY54IkH0Y8YnlHMI+50GQxGqwIwi4qEX6uOAFB3CBCFhQHwDA4AePVkEMCsBIO6DBBSw4AAJYUAAqwiAJWWADJ1iECD3QWxH05rayYUFGQbjCDLwwhIH4wAdOcAJJXACEIvqg/gdGMCINmCAVGDQpBkzw2pSUkAQmJIGGPqiB2yz0pB8ARQdAkAEMSGIDM4whB1ZAQxW4sIUqBCEHQAACp4SAAzpGAQdBSEELvHALUqkALyeQwi0SuRhciC52gEmdPeohClwZpla0KwzpbAcL1lXGFb3C1WheURlWYGY2rUCN7V41ilIgixWz8aQrQHEa9skCFM3zTSxOMYp1CYc4/BEFKPbjynXpJjihYIUnTPEuY72iE6NpTS6hsxhogUYU9CrFeQhoHENkzF+JSEQoAhSxRHxiQYiQ2L8WmAhFsEKBxjnEIij2CQJlDH6HkNgBGSHBC6xoADD7IAAC4KIVASCE/gBtkQBWZDQPfpAAMHABCwjgQYQyVB/+rGhBXWTCvWEBC07IwhGWUAOE5EBETxiCEJxAx6jIYAg36JELdAYpIgxFC0nowQ5qoKUysWAJWwDTCbGiBCUcQUo+kNIQkiA1JgzBQi2QgQ2a0IQcNEEHW9CCGszQhSl0Kgg2mMEdobCpUa3gLTLYFAxUsAIMiCoFJzCBCVJVyVaRLlaBsYcpZpEYXCkGdql8jGk+I7vWpMYxpllXLFj5ilNIpjSmgU62SHEK4MBCVem6TClM0Zl1hQYWyRueKEZRzlH0pzndM5e5qiMb1URvN4v9DbNYIYtZLKYvmokNIw4BCkQgYoH3/ipEKBRhh/V8YjWIIES+/icg+NxrgeIqxTcFhIh4LqIQ8zxPIRJBMUQYJKIsQmgIEUrQ8H63vAvNKAGK1AKJGk0AAP3gRWM2URe9QAg1GIKYBLWDGCiNCEQYQhmEsAXEAYEKVwCjEXLwVBvo4ApLkNIRiqAQHlhEBjK4AlTTmJWKQEEiTviBD3RgBCQg4QhE+IEOLmKhGdhgTmqK29Z+YAYuQKEMY4BLpqIgBCtAoQYsCEKHWKDgG7AAkJNLwS1OkMjW7AUXesGVXSPZilq0Tq+LaV3tXvE7w9jOMoh9Tq8CS0pP/o40ltlNajTTvtY8hxV9GQ12gGeZVowiXa8J/k0pQqFL5PwmW8jjDfFcYxtTiGI3twGmvJA321msj1zJrVgC5VegciqQYulZDoIKBL/jgEKB4UkPggghMQPWJxGNKCAjchBT9iK01RYdr3n76eqM/kxkEpXvPwcaa43KAAhVoNsS1lAGJwwhbTmASkgH1QMtGM4HPHAIDbBQpRkMigdK+TANbJADGFABazdiExO0sgMkDGFQRchCFpRagxw0zSJFEcLbmAY1MtnACnfsgg6CIIQbjEUNaeACDlzQhYC/xQUBv4GMbtGhU9kiBa6QhQtu0apcFOYUcIjVYD6BGCojJna+k0wnH0OaxzQ2dpfh7Gya5RtjDcsVmQ3s/u0kG5nPnBKyLseNcG63G1isizilAEVoVpks5UUn6OKzDbBugzz0tQsWtH3FKkaTPAIqIhShUCD8CnEw9YhLgAFC0L3G0wj5iaK3ySRFxGpDn0bIEz6MmMFcJNoyF8m97h+8oAgh8AC6W7SDLqTgBlfEIhbivWe6njsEXjAEsn1hDFXtyRKsIIQgMI0JWzgCDWaQBaYYYW8zSAIMFh+DITyBCL+mIhRs8CEYBKHHINZbEnK6AxMT4Qk8SILhigC3rBSRTjBQkxJETEYdLF4IQBACW5yQAyiMYcZBgOjzXRAFM/Rx8i0IgitSwIJbpCACK0hkIm2Ri8SMznSBubgi/mg129EdhspcjkWhC6Pl6oxceY7FzMlFqVliaXZalmnNMfGGJ7nLYqFGavBcuzSPK7UCIygPKIRCbJCCJxTa8FRHcARTYZECxeySarVGoTkdba2C7/TG1RVIIiCCPBnHv3CLAhFXOiFMeXgCIiwMwnwCfKDHOcnPOp3afhwCECzBj2zIBhUJ0GxIhqDX0HwI0PwMQQnABZzIBaDIyKBMC9gMysDA0FzABaDMBj1VDNRATZxYEcjRS+BXowDB3lhEFSABUjQEVuyAFiEBC5xESdTAERwBEszAEhABmPCAEhQB1xzBFvhAEnQRfrkJUsRNgw3ihxUb6VmBTxgBFxAB/hDUgBNcVQ5QIvFRwRiUARXkwA2gQRlYQRCUQRSIVV3AQsLdwgpcgJLtyqq0CpWVTiShTj0EQse5QmJQmWZVRmFExpbRTrqQBrI8xruwzrC0QmsIh2mkS2zwnCvEAmZIx2yEkme0grkIVmW9S2rJBrAsjClYXScEBwceDyuUU7kQWvUsT2r0B2ks2igVx3icxwMpAiJ4Qr6MQnMZjHoYwjmtBz7Ooz6mRzpRTAKl0yLMEH7JyEnoSIiUFEQJnhPKgAvUm+Io2NC4yAUkBBEojQRxyLfJwAvcwI4YSYfwyAvYgEDAwA7sgAwoyRUMmJkoCQ+EFBEsTRn8gBFgwQkR/mIPuMTHxMAPCEFREYEcPUGW/ACF+UBPTM0VEIEZDBiDYcEWdJSDOQETEEEO9cQOqCSI6YnxbY0S2IAWFAEWdAEX2IAXVAEUjMpctB4ViAFXXd+m4EALGNwgcd8gRQar9NUbnM5d9UEtlEYsDCbHUdJj3I4ovc7v9IrLKaYmsVnvQBN0kMJj9cYmfUK6jMIAnpx07EYsCAf1aIZlsAa7zEYwEceykJYGShZhwYJvjAIqrEZorRIoKJ1sXRJ0dIYG5g96CIhxkBN9UIx6ZIx2bUzYfcKp1Qf+VMxxeEIjZBb+pA0ZgdgJRQkN/OQSQMnKoIwdhQgMlMgOICWGRGFB/mDB1NBAEcRUERSRooQnQ5wQD8CAztjEC7ykiaDEDJiB7r1ADBxBEpjYDyiBVv1XDQDiE+1Xk8yeDmABk/TAEmSB8n2YEhzRFu2AFmgBEEABFuSAJWolVS5BGZTBD2oB3OCIl0SFDnDBE5SEGSnFFmzBWqRBGZxBFVQBFUiOFTjBGFSBGeSAH90AELjA893lLdzFILkCXbXKXsiCK8AB6tzVHsSOZHTcld0KJqWK7CTmKbDOMmWLYWjGJrmGKCijbbSCKJCOYYBPdaxLZNyKMiGg7dRZaOpSZ9gSKSiMwlBMKKDCJIEGKcDCLlGPn5KCsGiGdLLPdCza0xXg1Wld/saQgjYZAnrci3lo1zqlINjN0ye8gjwtRyAcAnwkwnbOwHzOQJ8QIqRUARNckRCg0fGhgYlExYLh1I44BKM4xNZQTUvCAAz4QKP0ABbyyI08xODgSAyIWNPYBBJkgbNRWOc1QVckRRDQAA8MAYKSmEUwyrbuTVUcaHs2iXqGlBHcJBYsQRI0lUc9wRYIAX4hwZLkSJrIKN6UyRBUQdsUgRmsQRqYARRoaBWsgRlUAaVUwQ3UgObwG1y4xQqogJJdzsPJwi0wUi7Ygu+4wh/cVercgZNeEmKon2E8XJZ50jD6TmvshsiNaWloGWNli+0IBylxlqciYP6NEm5kVmaRRpJgsZJrKMxvjEIjbI8G/sZs7NLPAV1zRMdioc8poALykMYsRO1s+U5qXN3BBJN+qJP9zNM3Bad9fMIdFEIw+c882Yc8BQQAIfkEAGQAAAAsAAAAAGgB7QCHCgUFFBASHxYXHBkbIhweHx8iHyElISMnJCcsJykuKSwyLDA1LzI4MzY7ODk6OTxAOT5FPUNKQUVKQ0ZGRkQ8REI2SEU3S0g8TUs9UU5AVFNBWFdCWk09dDAtfSUnhyQmjyUmlCkqly8wljQ1mDc6mDw+k0RFg1JPblxTYV9WW1xXVVpbUlVWTlNVSE9WQUxaQU9gRFRnSFhsTV1wUmFxV2JpW2JmYGVmamllY2prYWpvY21xaHBzaXJ2a3N3cHR2dXVzeXdydnd3cXh8bXh9a3iBbHuGcn2DdX6Cd4CFeYKGe4GDf4KChoOBj4WCk4eFk4qKhoqNg4qOgYqOf4iMe4aMfIiQf4qTgoyThY2ShY6Uh4+ViJCVipCVi5OWi5KYjJOZjZSZjJWcjJWdjZadj5edj5ifj5mgkJqik5uhlpudmJydmp6fmqCjl5+mmKGomqKpm6SqnaWrnaivnamyoKmwoamuo6iqq6moq6upqKyupqywpayypq2yp660pq+2pLC6pLK9p7K6qrK3rLO3sLW3tLa2tLi6sbe8srm9s7q+sLjAq7jDq7rHrLzKr77Ms77JtL7Gtr3Dtr3BuL7Aur6/v767wcDBvcHEvcPHu8TKucTNu8bQvMjUvcvXwc3Xw83UwsvQwsjMxMjJy8nEzsvGzcrKzMfOy8zPzM/Qy9DTytHVydHXyNPZx9PcydXfzNXbzdXY0NTV0dPT0dHW0dbZ0djc0tnd0trf09vf1dzf1tzf1tne1tjb1tfY1tfW1tfT2djS2trU2tzY297a293c3N3d297e3N/f29/i2d7h197j093k0N7m0+Do1ePq2uTq3uXo3uTm3OLl3uLj4ODh4ODg4eHe4uPf4+Xg5Obi5ufi5+fi5+jg6Ojd6+ne7erf7uzf7+zh7+3j7ezl7Orl6uvk6Onm5ejn4+bn4ufp4+jq5urr5+vr6Ovs6uvr6+zs6+3t7e7v7u/v7+/t7+7q8e7o8+/m9PHo9PLr8vLv8vPx8/Tz9vXx9/Xu9/XvCP4AAdEBRJAgnYN06vDh8+cPIEGCCBFChGjRIkWTJE2ixBGTx0yZRok0ZQpVqlkogamchUqUKFQmT/6aKWuWKlW/hmHr1u3aNWO9aNXqNayWKlCgQint1ElpKKRQQa1axaqq1aqtssLayrWr16+wbIkdK3ZrWbO2wHaN1Ypt1rex3MJ9+5ZrXFixzG5ttZcu37BibwkerGuXMmTIrFHDpk3bNnLk7NkjN44yuXqTyZUrd26bZ8/cuJ0Tfa606XPlzHFOd86cZs7n0qWTJm0aNWnUqKXLli537luwqn765MkTU6bFPUFlFRVU27ixasWtZauW9Vu2YiXlxL07903gOf6BH08evCZIkBwxCiSQkKCCEQXxSbiw4B+IEiVSvKhIkn9JHYEk0kimpGLggaicp8mCLjUIEypOhSLLMNdg45MxsqxCiyyyWOeLL3ElFeFTzSE1FVVXYcUKX3nlxddfaqEFVlxZQecWWzji5RddLe6YFVZw3cVXWS/CohWMgI012C2FHYZMbow5hto9+OBzz2SSXamZOaN9to1soW1zmmqbXVYOa5uVxs1suSXjpm++4ZbMLT8O90knxuGZHInNrficjdDVcgsvt/SySijedVfeooyeF0kj6wHiXkGMWFQQHwURBBF+ElnkqSL9+ecRJpksOIooJcHUoCaRRILegv4LbgJrrJtwEgotvRjz0zCy0DIVLUL1UkwvtRzqVIklsjJVispaVeNeRnYlVi1hASajV21txRazP7aCFVt4reUtsyrW9ddZ2oI1FnXUMdkkYtVUwxg349hTZZVajlNPPZDB1hg3jaXjWGiikWZamp85po1vySjj5sPJwEmNMml5aydxyWXc55/QnYhiu3Qi6h2jJDOKHqTsWdSpp5NmqummERHi6cwW9UcJqSBp0qBLmoAESavovRo0euOJEorRqvgyDK8nchhLh70Qy5xSyFY9HCufgELuii6iRR1ZYAcmWFpfbbu1s9kiaeTZaBs55FnrUotX2IHpUtguiFkj7/5j91p5ZWabqeZZY4Tzlg1o23CTuOKhmaZNNtgw3PAulBtGuTKYY74LLn15C8pwGRfXHIqAesujddJtp2jJrI93nnqBBGJRIpJcNPN7LsMM0SAzVzqzJJF8BFKpw7faaiONAB308USHx10oN9FykyqrcOhxdLGsUvX2SF1N7pFhWUfWoEvyYr7ddhMK9tpHrpiiVnpZ6+z878MI9tjTJhm2u4bljY2Y5LjH3yBDQHJ0JmGNiRw1sgElxDXGS6BhIDX05ibK6WIZu7BbLnKhi1zcAhdj64rnsgYK5ZiwT1WBDpBaQZWpxKU6qhNP68qjCVmR5zyQQFnNJKGI2VlkEP7v0Z0QYcYI33nKP5EAnvGAZjxIFRF5S1QeJMpjqxHxqU9J4d72PnGVGuXFSNG5X/ncdbfKldFu2AlXV/zklbGgJS1sQ5v9xLYkutHxbk5ajGPKEZktcQY2XSJcYyTmG2xk44EQ/IwEqYEMzNltFxjMIAdxAUJbpLFaaxuOFrXGMT/RJYWxyI5SvjOyksVqVjXEYXrWMzv/9PA/iwCiLIu4qdgFQndFrJQRabZE5OXyl4xAXvKGBokajsc7iIqQiKByxU0u533galEox7ckwTwyfbewoOXQ+LUQckVJt8jFLsJWi3HFkS5JEgwvysgLS1ryg4VB3zGOkTc9iomPmv454OC2UbgoKVBi2AgoIhO5DQZGzhqOLMwyItlBD8ICO0qq2Li6VzUVxWJ+FwVlRg9FylLacFGodFTQHgE729HuP/6xyC4ZARFbutSWuARmEVUaCJn+Eoo/I6Yxa5Wo51mRas3knveABCjpfA2cS0Ij+pYaz2qSr52BWWcZdwFRdrntKlzklla6iZ0maa5yuziGkxBDVmtYw5COuScf9cnPxwVUYtZITN4UE6WBQhByE2RkIy2YOWVoEKLVFMtbqrI9FdGPFV+cTvamEkOliEKGs6JhqRYURVc5AlKIUEQiFlGRirAslypt6UtH61JBvFQQtBwtMJHnCEcQs3mM6v7pT4NqtWZxDVDTYRdXnepUXayTSUlFH0RtwQuwZhCq69pLHD05zajebZ5zlVdAp4sN6aJVTIkzzeASmBuzViMxbiJrPRfDmGyY97yGhFw14oqMZLQ3c8bloAeriYtc4MIW5kwRCkFpFRrB4mvWqQpjfToiGfJUPLACSWWBhllESARmg4gwhAeRy0GQlj0FsSUgMLzhC9dUpsJsxCMe8dopUlG2I8qiM51lI46FUXzvJN9gCMVbXViTqTQWS3Eb+dXhujE4bNNKGOlYOWUYIzGMEROX+OklwhFUkItEaF8zJ97EmFUxee0uNa5RjQny2DDKMG4GbcxbwWyQTvm9iv7WmHXRwSI2L7bwYHYEvJ2gImoTTkHwrFrFqiVC4hGNgIjL4KO7CHtKtLc0LYcN4jIPx86mTmTtazdh4mMemMAp1mJ/21IujrErxmUOtW+XyoteKGkXxohXNY6xixyvb2t+wd60iGvcw1hDG6iBzJJBw1YEQu6f3Q2zMsQK5r5CFzFinSc95WpWHvsVrH8N7P4cas40a9WTg83LLYrB6lt0bJlSOZGIlOK6BZWKz5Hos6ty2JCGDPplECZEEYF4S1oq+t0ddrRNnxhi1076xMi0oqbl2MWi7jbUwV2qGX07Y1RnjuHudOOPYF0j1H1anGClZzWycQ7KVOY0YRKkW/4VyF7xslrMwqay5vqKjGWT9avQnm8dyZIkagMpyO67CnT+mwtkj9OSxUIK9WRxi2IdJc+rM7fxFAy0R9RBIQxxN7w3BURGrGymvxRtphzt0n0Hk7Wt/TfAE9WUTJcIRWfzNIwR3lsz9m+v5huzMcJ8zeGKMDiD9VF0YGzJqR7jrIzJNWROs423djk36/2uwxyGDLyF2e1g5rF75ylsNx27ysOmPLHHLHPAks1acrF2F/Prrbvg5RbH8Ik1igHWYrHCOsIilvaQgvSjycrcOetZn5/+dKkDoiGF5h3NereIXCratLnkOqT73YgSV5o8Pe1OKMoeVLSn3cVrt6Y6x/5WTTyyetjh1dzc9zrmdf6cbD5yG1z+e1SxNSnZZzVv4srEGYAx8mEOa1jmIinmyom1rFi2XiU3V1UmXldGVso2T5SzQXLGFdYRHHGxQp/kJ+6DW1yhC4DnE9dAVsWwQcZQDMQwLEW3CtQzW6HwUeYBK5CAEHSwEJhiHzAjM8M3fJvlKcBUfMp3UyEGdiQmdscUfZxAfdVHLstyW7llcaC2fTVGOcgwd8fgJtUQfk/YV8dlN/dVHTGiP3SkTvHkVZijGPJyOGqiOI+DGFMGX/xXOXs1VmZFDdIVhthwZXKoGHPYhnRYhy3XeJz3edrSIngRennHF9TyRX8YRrtwVv6PAzkaeA1mpYHIsDTGUCyzN25A5RI8hUosmBBPhykOcR/4wVmgMoOLgFLAw0NG5ETrsR62tHz91lojVmJjh2JAxSfMciIsFihGdR1lRijmMyjehxhQqGoN017A2HjsNFx8F1UzxlQKN1WGkQx0WA1udUjZsF7Odoa1Rowud2VuGFC/FlBd1mzs1WxWdmWMyI0TxF4WRGZYeBc20oc5hxX/xSTK1nK5oCSpdw0KY17URV2MyIi/IAvZcxOUSHuzJQqZyIL14YmDIIMo1UOfQoqwxAhIVHy/9Ggg1oqNcFkb2YNDsyhAGITKtF+EJRXfEijVsXeCEmoo517ACIXJEP6FMOkmj5dBlaM+SMULuNB/xqVw2YQLj7R48DKANHmG8PV2VkZIhdSP3UWOy3YYlpdsc1VyJ9dBdWQd0nSEhVhUcXYMaJVW2CBWheGVhzQ45/VrZzldxDCCHnMU1NOWHJIhq5AKcBAHcZCQCtFu+FERD2kREkmKi8BEj+J1ubSDrdWKHhk0IBl9TFFFtKVmtqV2fFdjQUlW7hWTLomZMalqMnlyPGk+oGl+PAltTEVJUjVmXohBC2WUmEOTyHB41tWPsgmO3fVyeliVZ6QLTjJPVok/gzEtuDVN0tEia1cYyHANopEaqsEN1YgY+thW1HiWh5SI2cCc10AMsjcVAv75NBxSCzPhC78AnnH5Bm9glwkZdVSXWaHiSn+JRJGQCesWNKi4bzsoTBy5kY7wih+5mD3VCY7JPbO3abgIYFvIP5TjJnrDmTKpoApalClXk+sIVjAHbai5QRpESb5FSeHEQQq3mlPmkm0oUI0BOYWTQIn4T83mXhOqQRbKfeFkY3Y0LVi5lQA2TWQUVkhGL5vBR+VgnYtxOPwEOWfpZATTDd/QDYr4iN6pNDOxNMNADNe5NDMxE27wBnV5lyyoEL+3OxWRCOvZnsAzWZkgCrDSKvc5n/UJdvjpirAYW/1JfbRXWGhjI+JzVDLmi5fTXgnKoArqhm4ojBATqKxJhf6FwYAc2lAbREmKqqgM2KHL8KHjVVcK4xjTmVbbVZvO1pPs6GPxIy0yipUGF2MchDfWoIECRTDJuZxBKkj9KH+JwxPcYKTfYA7g4A08kQ3WAKW5CqUaSAy++qtL4wZVaqVYihCceB+DQBFeilLCMzy55xKpsColtoNfZ5+txabOB5KXxh3+WUWaZn1vllvVcXCEEpRQyafoypkx+adtEqj615pUuI4siqiLuqi9KFVl9Kj5B42+EYaWCkGPMzCqwSXcUF1xdZQMZZU0pxZzlJKhak1hRU8VYl6PAxqKw2sEG6RoOV0UCxrmQKviELLgAA4hKw4je6Q8wRO22g0WQv5d/IgGwlql5okQdUAQyFoRoUIJwSMSojAKOkOmpeISJiEKoNASRkOm5OF8Sjtpzwd90Xcs2wOuf4I6EVWuCldkyrCg8RKMDbqZW8sw0+CuRfmu8KVBDYU+iVqvisoLFuqF+bde5CVIXnKxTPYZuVYvkFF470V3Nhlt6JKFbwSq4looOFqqIoqqYVK3iaNIePWjZbkN3cANAwsO4zAO4lC5mHu5JSuyIzuyPNEY3WCrAIMGpDusM3sQ8CEzOYszInEKD2K0QqsKMKEKqaAKtOALquBYlgh9M9S74gGEUIss/RWcIEMYl1NBEtqa4RWo7Sq2zqu8+Bev8oq29WWoDP64qAx4Oa2ZNxGzcXblGaWRSNxQJvUiQFYyDtygeDXJonbnFeCCTlsBMuPaTb0gTvRkuBSLuIvTZGcJJ/7qsaqBuQJ8uQI8wJZbsuDwDdzgDSGnDaQLs1ValywIH5XSH8IjtDCBEtEaCrOrIXGpNEExPTeBCqBwFFIhMtzxWL3rtN5xHCOZLMNLp8XLC5mTDNNww2HroH1FtoL6VYNaeQ+Dw0c5vWh7vfV1xJRkqHiUf1iWG3IrvotjGqoBGftivlZiD+nbSMaIqO0LuPYzGGdmZoXBbcdZIV9psRcruZ3xjf77v0rmGphLDlNcGQdMwJh7D5ZbxwkcuV7ywBFcrP504BAPIQg4Kwk4ExKuaxIoMQupgArTMwvg+SHDUAwfIizFMCy5UgxQxRy091gdta0hGYQEBsPKYjoo+Wl46jC5MQ3SEA3RQBthO2XF5sPPCKG1JqHPGMQ3nAz9hz4W5EH2xahJ3LaPtAwPU0hO9q9zezA7SkBXYsVWog3XsHmSNHNeARyY1BXswj8J6HJmTLFOhjgXaw4AA2yIJ6KJ87FwXLlyHBof2xp5fLl4jMeZi8Dd0GQQTKyZ+DITYRHBkzNCayCLvMi9EpdNKslH9nfHiavDYiOs4Fgd9buhLJLBixQCplE2oiSEspM42mXVQBuurA6uvMvIO5qaylSQh/61brLLtmxcD8NU1qvEd/Oob4LM4QxBzLyj+BRA9iBAPn0P5LAw18h5IPSbEWct3xRjY7xsZjxdA8M4BNUaCfNWvmFW3vjUH1tAcjwajQOydvzTBRyytApBxArIhMYInjWK7wnQLxETAz0LNRGXshDJlXzJ3HYMl0wsETg1LjHR0ueYZhfDA6pjEeu1UHJe6aAO6rAO6xANOVyUJ42o8nW2KO3L2rvSsSzLx8vSqIm2lv1IYIagNn3T4FsazVxAmPHTklEP49AZZuUkDcNQ9vVBvzkYnnpjEeucaFWkkZu4BKVI1VXVpfrN2sATH7uj6jwa5OzO5BCyefzTeLy5cv4cuaHLE4A8EIOcH36JRM7qIDBxIMCCEnLdIbWwIR7yIR9iHRmiLOPmyRGdKCZ4RTFMtWLRC7dga/Z0sbKBDrKh2CL9yhBzlB10tmk7zMMc0xx62Svtro99w76R2WlI00Wpr/l32N9LtzmN2tAN1K/RGdhgmZDdm/gjFvf4Rrhdj4B3SKFB3QTjJd2w3GT4a+fYhsS9Dbb6sQTTJYtz3B9bufIM3T4ODuosueBQ3Wb9EA0pM3zpnsPzsxjcyAZiu7MALELhC8BS0HG5IU4jPcyku34tcCpm0RpVHRr9dvISzrKR5on9yjisw18l2Ro6GHHOW0mMPhJuww5+G7Sx5/7SoOYLw9LQ67zrmhtlSbf7exo73dPPLECSkRnvfA6PQw3uZQ0Tvgv29U4ydz8JfmymWuiIi7jmULmUSw4xbiGNONwT+9SG/hnUrc6pcceV69OYC+PGjbLdMMEbJggNeURKlG5BuzNKMbu1W7s34cHlLZckWOweM3tWNNE/BW5iHq52ak1sqEfakObXng7YsOePTbYwt1SzTdtFLRiKKhb39UEWeryYbRt9zhv7jQ6l8c5s0u0LDjGE9ECoKsWocdr64tP4stoExCVLtkjtehgJe0HLEMYvOpbQheocm1afTjDlUMBy3FYBtYid/q/33OKtkdXkMLJ2PA6y7uM4vv4NnXuy3/ANqEsQsYNaO6RExOPkwR4TIvyWv9IhcRkLwJLsJEgVXf5Tojxb3ENUQ0YY2YSj8AIl6ZUNuFEbJN1X+ipmd9NBGlqv5j4W9WrZ+efgtOHu6QDvrUFAm8Hft2Eb9R4xEmNe6bC4BhPvZVJAit439rAvAc8lpxEbu8H0kvMmNZ0M/HcYh8HUTd2xn7HqnxHqdFx/ZsmPSz+dFjvkBKPOctzczm3AlSHHQk6rJ5/yKZ9vEDFT281nsOISwV7zwGK7GrIhOj8UURM1IBIXtsjJUUE13ENb0c5c00FH53O8nAknfI7D9A6vj/f3khTMIKS29ZrglGPMmJ0b0v7g9ekgGmQSOPzN50oJJ7zx1PEuxW8PGXGPL1fCLwQED+9Q/uZ/GmCPDuigDmquDnxeG00v6XP1zY7/2+K7ozqeSP/a1YGjzjguuQBhrpy5cQUNFrw3jpw4ceDMdQMXEdw3it66XezWiNHGjY0aRQIZCZImkppEnQwVCpUqlqpkyfLVy9dMX7Vi9ipmzNixY8WKyawVSygroquMslpFVOlSpkxbPYX6NFatWrasWr11i9dWXbt2KUsWttpYamWlnZU2Te20sG3dJlMG9m2yZXXrKrO7rK1euHmXxW2rVppZaekMozt3TuBAc+YSp0M7uOzkydKyadvGjdu5zYoFmv4jFzr0PdKk7dmrJxoeuXjw3r125+71u3O0FZMzh24dOt66e6NTBxx4OsLpsl3eljy5Zm7KnTtP7Jmz5szUNSsux5hxY+7dGZM7GN4ct27btJ3v5s3iem/b2m+CFD9kyJIkT4pKGSoVy1W0Zg7LSSdrkBnQGmuuwQYbA5FBxphibrnKKqpgobDCVoSKBZaggsJwqqpsyQpCEEW8BRdccuEll11U9AqwZKpZKzIZ01prrWTYYiusGs+ahpoapzkrGmmiSUcdI6M5kscfgZTRsMMSa4ycgQayDR0nZxysMMOug7Kx7ESrJ0wxwxTNHNdmMzO0eN5ZLTTQynyHHTnnZP5nnXXqtBPP35prTjEoNxuPOeYc6/LLxabMLtE3RSsHt+648yzKgxgC56LktDkuQU01zUbTazzphJNNNqnvPvzyAwUU/mShxaZeADyGwGsQTC6b5bbptJoBj/FqqxBJzAqXCEE8MZdccNGlqxYBi+srud4SLLInz0HsnCKJXOfIaLYVMtodz3IyXHHRYYfc2eKkU04j0+HWyWrZoTaxdxZNTU3X2im3NzvVSee3aiP1EswwUau3XnLqWfPc0AaGZ9FFYWsn4ojTlRNfeMtNrDPutnu0O+Y4W0w0kQsSTSGRHe14s+y8a8yh9jD1dFaZZcbmGmJuduWTT0AJ9VRVW/5a5SVaaHlJFqpehRUZBLG5TFDmtMGGmrHCiksZr7xaZhddstZaWb7m+lZGINsdl7fa3hHz4NnOhmdNOe3M9s5yjVRnN7Oji663c9h5DR4x4QG8bYQBty0xdmRrO57WzlxtTDLPlLgd2Po+t03HxUTNnnvwwcdxxcNUPJ56CB74HoIFTg1iyRM+hxzUVnPNHcca63KxzwClPeOPuQkZvNMSEk2ck918FODZE/uGPPK6Oa/TmGe9eeabiRnmFetdwb4oVoT60KpeetGqmF1yitXAso47LzlxIVNSrRtvXDJ+JmfcVh1u6S4Sf3Te+a3f1y4/U+VA5za+tSZOtDlXAv4VKMAw+e1vgbtcBCXoOHog7B2taQ2+3CEnxImpNKYj2OY4N8LOTRCEjjsNCk3junuMzmCkwccH7yEy0CQqNI0aCO8GEp3n8E4g5JChPUKjkHHMsEwdUwzvqPMc55wHU86rmcymd7NhUG8YxsKiiUyERS52pWpu6ZFhCoMWdhkGSdwSElpiNL8hoVFIb0Sj/egGN7jZ74z141fcgGMkc7FpgQnc277yhKezIZBybCKcAv32OdAhTHQTxJw9KijBCi4ucLCxE7kOx6ZIkm50IswH50yXNjItbHMg9KTA7CHKzKVtYfX44GmEWKYvnexQ29nGOZSjMt/JcIjgMdnKuv6DGzdNJzPPwUwynQjFKNpsesOA5jCawQxqVtOa1LSL/M6yjUZJCTj305YbhxSkNhrGjm5EUt3gxjc80XEdabQf/dJJN3XKaW+vCaQ762gkucnpj35coGz82DaCOvCRkqRHQk+TUHrkw6EJrcckxWTA2Mxmg2/j4LnicTAJ/o5zpHPTyVZ5ytMZrGSmQQ1Hhxea06z0hsNLVDel9BldcgeYpisNEcFzQ0S5qVEkC5TyyGORzKjnIu25VKaa6czpMWOa2PTLWqAxtshMwzCJcR1qzlEOeBXyHeFEZ/14gyd+lnUd//vkmODRDnXUqFvRQsscM5knOtJznvTkZz/9Kf4bf75DNrEBrEAFeklEOjCiDaWHPRy62MV6cnCE26DF6jSnQfb1HRyF5JjI8c+DwbCFJs3dbXbq0piejGS1fOkNTQbLX47jUK0tIvCISLKdSko8geLONx5yEXNIRBzhaAhFKNKNTilVioNRCzWylA5qrc9J2iBOOqC7VZ7G9EuoMcc7yhEncp0Dr4XEUzsRw6bQBDAx6KCR/AQzNnDilW5ufK9718nBw1XUr4HFL98WCDh5jKmhjF0sRB/7R3fgS2IXlaxAyavZ4V2yq+eNF3Vd1znc4M1feEvMdhT1mc80SnP2QK1LEfLh04yjxLTdqU5hG55xiAPFHQNHQyICXP6GMCQc4ZBIRL6hHh477xrVmAs2cskN6WrjMdIljlqwgeRqVUuYIR5dCl+zjmklRh3S2J+VtCwvK49zLXlRL1yDZMf4asuu7lXnIDe4QXQdrr5rtq8iBSemhDK2ghWUhwFVp+AAnsvA9a3cIgPX5wTyxm76ulsxqdUb/PHrwtHRzvGglFXg8XRkUnKdiWVIGoNISZheShQ4DMKQFtcYZdzpxkN6G5Hf1tjGOZ6xjnmsnmzoIhe23loypOajHkkjQWXpEVuUC10kE/vRW63hwjZrrfVFRsvNjsaS/JLNMLMXnHd9b3vlquY3wxm/gT0Xnx/J0P86FHSQjU23+/Y3gP7C5q+zIVy82x3ui2bSX/fmDb+cu77OQNoxyYmODwuiOU7btLrgkSGLccMnQVWnt6OmVEQak2qLHNWoFAHHjV3dkBt3HMcT+YasvxEsZGENjO8DGzWgOyMnHuZfGG5us2fkpDTWaNo3X0a104hHNJcZr+7E733xe6Y4L5CR/o3ogNPt5jkVuG+Ddg2hE8i4p/9zg775DV7NCRn2jVG54DKMNgYVHUI1Zzm1+6U5MlMO1+owPJzGoRKZ6BzNgGMgEkmPxVOd94qnxxshp7GrPX5jiYRDuDv+hhZPVCwv3sUtWavLjcySXDIWxth6y1u4xBYjsKf35sxYBlSd4QxqL/4p2mE9c8/pSVd1/9P1GlVcf8cUOnjIRoMU42DEKKdgvyoSoFEfdLsjts896tu50sKSk/rkGEDpcu49XGIupwMlRdn9IWa/VPOciJnkYKQbzUmmc/henu7/PeM17viMCf9xkM/6RMlSfC6YkazGXw1revlRWqQVrvMcpl9ixJJqowucqwvSq4tpwL8laaOw0jZB0ic6ajp3CL6EeQ3FSZwKDJ010UADgrpvuyg6YT0OSjf8MjDJeb0/spI66TkzSiMsmZGvy4Z0MLvpS6psqAbKoIbjQB/uc6Jjej6zeyJO2RSmeSJbMQ8d1MEnCj/zSJ+/+waNYz/2m4gc2zH30/6FxYs/+ksWr6C/XYg8vlBAMhIXLZmRaquRsMgLA5w2M2TAOMorfZqsdPHA0Mmz2MszeajDDNTDPczAPPRA3IvAEWQHDWoHDww3iyqwt8mWFWRBtGhBLFGur7OM4zCObMBBygiLS9RBTinCy9jETfQUbFCamVmapdmUWRlCptlBHUyOkMs4w8M4iTg8WXM/xSuWY7m1rtBFLvTCr4Efzps5AAxAM8yRmyNGt5qGNkwnCAzEb4sHd9hDPJRGaZyHeZjGPGsbCQysdLmTPAEsEKyjD2xGDyywyCkwgYqY2JCYydqXutE6dtkWGXlEF8wStLhETKQGZEgGfdS1sthHyv5AhnucDE0ZEAYpkH08EFJERVI8kFT8xB1MD+FSj8ObtVjcMU2Jvy0yFq2xP6zpRbs4OTaqPHpMr2OUn2hbo/hRxmWcL8Cyw2msRmlcnLe5srSAi13gBVsICqNQBaPwyVVoCZYAhZ9EiqkYkVughnngB2RwBEFohDdgB3igr3EkQUQsx3IsxEKkrEXEKwZcwHkkErTIBnCREYGcjLBgkLRkkLYIyEzMR2rIxGS4hn1Uy7qMFZ7gibSUGb0kxSFEQla8lPLACKJKjlmjNWfaolvMRS60mq8gQF8ERpJsH5MMM25Ri21JxpW8K7iJhqliBltQPGagml2AEKrokFi4kP7TVE2qYM0IoQqsgBBgCZFdkAbXIIZZKIVSaARBMAM3GIWklAdyFE7A8qvIKcQPrKuea8NxIqdxuhKuA0BLFEi6RIa7rM5YqU61pE67xMvu9M7vxM66vIZRpBmmUcVVzBSl2pRsQMVTjCbF1MIt7Mj7wzkdyT8XVK+SjB+SRKPMVMafgxtPeIRHGBVP+ARYwAUurAXtkYrUrJDXxApecJYvqhqrwYVbeE1daEwJtT9lSId42IZUGIVLyM1ZiIRF4ARIyAk2YId9CE5ofEZo1EYPlBzhpBh36kqwMqPnHCMtESMnGUvpLAtN8ce0vMu8rEsGCU/wZFKvKAYmTVKF1P4UJUTCIVRIKZoiKoImLIpPZfHSrbmax7TP/QQSYPyW/IyMndNMN3zDdXKHaPiERoCEUeGETgAFVmgFELGKrZBQvPhFNMwLZcgKSXiDMEgDJUiCNJCETEiCHegBLVACK4ADUZgEQpCGDl0HefiFUhiFUSgFUigFU5iFHdiBKrCCWRiGO/gBadiHfZiHPYRRPZxRGjVHrNzKFWy0dSmSfQPSLKGGU2zLfaRLYdXHJDXS62RS73xS8DRWmjHFBGGmBCHFJDUGZMjSaMqFX8gFW8C1+Ly/b6XPvJiLMS1TzhMzsaERHpHHNQUnd8KoN1MHQWAETmAFWFAKXiAKWAAFUf7QhJRQhEFghUyAgzR4A074giVIg0/Ygh+ogkD4AxtYATcABB3QATcIhCtwVC2wgQeQgDE4Ah9I2HtVh15Yg1QwWVS4BEswhEM4BB2AARpYgVRIg1TIAx64g1ngB1e9Qzzkwwx0ycAqRAXKSslqx9WzN0TDN3E5jiFNxckwVrvkzmSVWiSN0ittT2ndS2MlhmKYomjy2l/QVmaQv2uyJi8Evbr4yGk7OXIVSXVtW/1b1/8E0DSjytiIh3VYBDcgA1DAhCOQWAlogB2gAxeAgCIQBDeoAR0IBDrYAR6Ag0CwgiTQAjowgzN4gzegg8xNAzfIXDdAg8yVgAEogBigg/4qGAAX0AI3wFxG0AQ2CIMhEIIcsIEbyAEgaII7qIEZoAEdqAFUUANSMIVSiAIviAJZ2Ad+eNVXlcmefUY9DNrZyECIUcR10qQ38ys5IZd70zzJoIwE0RV/3M7qVIapJV+8FE+9VMvxtNpprUufyNJr9VpsNRYtZAYvTNvHFFe6AKP7VFd6lFvV27Y4rC/AaQ1tpEN3iIQ5UNxHCIRGuIIBYAAeWIACGIAisAIrOIIdSIIrWIEVQIM6GIIW6AFIQIIV2IE3qIMxGAM3SAMb6AIi0IIxGAIXYIEbYII3OAIesAEzGARR4A896AIbsANZmAVVmAVqoId50IMaqIEVcP4BTAgGQ2ADQzAES1iDKGADVTjealTe5WVexbFbOuTZ0EFE4zzO/CqX3diN7eVetKROtFRSZD2Gxrya8eWJZfXOpx1FBplW9Z2VKOXjJC0Ga50ern1fLbUiK7oi+gO9s8Xfm4MWMn1becKjecI2AO3GZiTgeMhDTsbDalQHWaiCJBgDK6iBIoiABiACHXCBUpXULdCBIViCJtaBxqXYG4DYFnABG9iBIbiDUUiJTJCAIUCFXggFM1gCN8gESuiFwwFjd8gzPZiFNkiFfrDmfdiGYXAAAiiAHYCHYQCGYbiEPGCDPDCEMEACQ5CFnI1Jmezkng1jPjzBd1jHdYQbRv5jnzKFywpVhiTt56vhifncBal92r0cT6XRY7Uc5Kd130N26GdS5GHQBWuCZJAcV7aV5HLVv7aFLwBu03cVwdhom2ucxnRQBlUQBVx4hlf4hE7ohFDgBB+AgCQIBV2IhCto4hVIXEf1ASTAgjH43AaGhE7wBFDphGhYh9BjBliYh3VgBVCABWhYh11QhzeTh33oh3nYh2HYh3PQg2GoRnO4hl9wgAI4gCtIB31YE1sphTsoZ0togja4A2zI2X3QBy5u53f22ViN3gsiMHWMHMrSk+FAyeSCi8ZsFoFW7IGGUr5U3/M1VqrNzkH2CWTwCa5t6IeeIkJ26GGoaF/8Rf5tyr+w6d80DZKO/rltmy/6AqzAEWOYnAdUaIEpUOlngAbbhgZXsAU81QRQiEr/LOxpQIVlYNc4uqO2GhI7iYdq5Id+aFVWlcA1GAVt4OMJKIACYIA24OR50Id3SBBggAI2mOIm8AIveId+qGu71oe7JmkvZl6/RsTX0D16Dmx23A19o5GyqNCvWOz5hNIBWV/2jdrubF/Ldl/MNmTN5mzNJob9PcNqS1e4pZ/TRu2ei5sHrKwI7DaRThxPvsZ5MIYF2IJmwB5cWAYEnd/Ic/AfOYQwHMYlgYtpqBt3wGrlveZ14Iccn4cuGAZhGIZrAAKzToJM4AZseIf1jofjIP4GS4ACL8gDclaDQ4CHHEfvusZrxUlevNZy95bVqizHQRQvfqkquITjOJbjZM1O8rwGaljIAP9jJX3ShdZjrjXwQd7ay5bzBWfw6TFJyaTwS5avynJXqtxw4XRtDHpteeDiSnCDnAEFEKmQYdmKrtGFrdCiW0AEF8gE0OR0YRmWEPF0LVoGCFkGachUrOYHaGzufXCHHM/xY2CCWUDVOygABBgDWmibazgHhoKHcxiGYGADKFADS8iDJWCCX4iH483xVnXVu9byZ79rZ7/yVwXj4wyoiRnsK8HBZj1opbEGNr/aVFRFcYdWJ8Labo/SA0lorZ0eZ7qGhIyeKx2SZP4gEnOqm3BZxLih262MQwyXQ94rrE2mw56tw50t+LzGa31g9mhwhacGBdRUilThGU6g+Dp16U74BFABlRYQAAnYhIu3+IsXeaLWmZYWFU7whBKnd3mAh2pE732Yclfnh0IghEtIBUuo9TFYBXWoRnpwDIaqh2v41FmAgjB48iXQg1FobmtedmZ3emZf76hX+Ghfb3qQdr1mpAyMHey1krDDlOZRz/O8jPThvrkTzCZSjm4QrokojyAkd2ZaX2mV+5mpGXGHIpmxm3luM8saNAtcE0N37Q7vwzzL8mc3/MPX8qfPcXlwBU5ohEAIBEgAhU3wCI+A/MvH/MyHXBpAg/4GrvzPB33Qh/xGcAQC/YRXIO6olIdV3wdqYAdQlgZkSIVh+IVROAAEIANV4IULWu9y4IbDigehLwVhwAM2cHLxZoNRiAdrZnqZT++nt2v1Vu+oT2Jys35y8xzXIBSyawzm2Abyg75B+T7NSDVz+Aa/s4hYhDUdyzvl0Abvw4gm2r6x3776t//6r9Io2iR4u6TECZxZBQh48OIRJCjvoLyCCQsynDfvoMOIEidSnLhvX8SLGjdy5OfRFSRGdEYGghSITqCUKVGqbJmyEcyYMmfSdAQzUCNHjh5t6uQq1zR3EAfOS9bPY7+j/NBdK1XggJlV6c7F02eVXjZ49Oidw/5mjFupYE2gdMmDZ0mbUfuSsmXr8e2+t3D1XbRq9y7eu1u31uvblxxgcuYGEy5s+HBhboe7Ef4G7jFkyIO7Ua5M2Zu3y5g3Y778rVtny6ItZ+62zfS2bdqyYcPmzp1AgfEQ0j5oUKG8efQkFpzHkGDF4MIzYuRo/Di/uHJtQXp0kmUjl9Jp5tRp/Tr27I90NnrkvWenT6+WqYMnj92+hMfk8WvLL9swYAUKKMhx5528i3vLmaP37tw59ABjSSml4KGGGnnkEUUll7TXVlJySZicXEfldSFee/Hl11+BCYYYiCEiJpmIg4FDGDiMWTZZNyeakyKL5rQIWmiabUZZav6bafObQbnRNhyQQQZ3HJFFEumRch5Bs4lNKsFkE3VPXucdlVVaeSWWj3Sy5ZaefOIKM9Ow8xo/87ijiiHzQIgNMLM0cAAalXiRSjZX7SXYf+/oE881pJASFil4rKEgG3mgQg+EEE64KIVyYaiXPhpyWI+HgRUGWIklCvahYYwR5qmnmb7Y6aiROcYZqqja5htwQro6nJGxHgkXoxL2k8wnkEi5k3fYZVkll8EKOyyxnXhyLLJf4uKMOuqwtw8wD6iRDoTXzJLKBAeMYcsu0mzDzVby0GOVOdcEqE9fwgjjp7qWrIHHJQcags2DidqbqEZyKadPP49GSk8+k/pV6f6lmFpqDqeiKrywiS8+Jo7DkUG22TffpLpZb69qLJGsHRtZ66KpeATKJs1Z2UmWxQaLLMstu+zyJzF7+eUrtjATjTTz6DPPLBOwYA2/9Hh0DTCpsABVLLUc884+9WCzFV30EC1PpJQKA0wwwpRy9TWGrGEIHlEYggy/9977ltn79uuvwJRSWincg20KIjnjBGY3wgmHuOmm4/g9jjiBCx5O4IQbLg7hEktcMTgVe1PxN/FsvLHHlSMHMqNrJAcJJJuAZyyyw748OumlH+sK6qmj/go77EgTjW8OVTJKKr8Q80s6/JxzLQ5Q2aJLMueWc42e+/hHiiHG10OPN8Fk7f5NKYYE4Y0hXhsShhqmXGM299239Wg+4dcT8MBvx623YXCrvz7cf/8tDuCCDx4O4YiDQz/++dNvKuT9fzM5xywnwFhhroB36Ac7HGGsLiXLdC2LWcxUJ8EJUlB1r1DdJjgRimmUJxvJqMUsHpCWUWACFe+AR9FwUAAeTIIXyWAHXeLxjmzQYx/6eEc6glE1etTDecLwRlMMEYxSeIMNgrpeHg6hj3p5r4kQ+gcU/RG+KU4RH1bsiz3eZo97cLGLBrMU+8L4t3u4L37xC9w9xAEZNUYGf4/RHxzheD/9aWyAdpzVRZCUxwIuqg236oQ6bPGIY0FQZiz7UgUt+IpFMv6ykY58pCNRF7MtfcIWoNgDFJrABUREYQ+KOEQh7hAGNvwiFTkowA6Y0IQ1SGOJ9BhIOYQGj6n0Z3n6uMbzmnIN6AEjLIZgwx0IsaBUnMOJxmQLFJPpDylSMR9WxMc9sgiYLnLRitH02z2gaY9tjoObf7NHGe0GmHGQMZyAM1HhFPcYyEHGMRKLIzzx96o70jNf7dHjRvg4oXr8jBWdgMkjIkhBSBJ0kc04KEKZsUhJfqITnPBcJBqxCEYwQhCAGEkc3oCGM5BhDFzAgg+GwAYh2OAGLXCBC1hwgx8soQuz44G2gFeIS3DDeO8YFznqAQ90xGMf5rBlOXJZCnOI4/6HlgDGn/DAhktYolC/iMcxjamPfyyzqs18JjSpqVUuYpOc4QRnOc0JzjOqMXCAc5GnFsc4/zFOceGY4/7gqr/HCClWDhlXXnSGobpshC5r6V4B29KR5LDhHYOgAyMewYlHdK4T4BFoQzsBiUhQ1KJ0iMMZuHCFKigBCUTwwQ52cIMb2EAHO+hBSJGghCl0oQxpIAMYpoCEHuigBitwwQsiEAEIvMAHEOABG3IwBCTkQAUsmMAEHvCACdwgC6ccgwuTgY5z5JQq/CoHN6rxDn6YZlz0cB4QSXEOe/ywFH0ihSWcZ4k8kCIKefAFE6P6RGRWlZlVxGo1ubjFsfqtbv51E6dZ/Qa/93kVcOccEYoos1Z3gqZxDn6wW9+6zrZCGHJBwqtVbBgRgghEXP768KMucq9/KCU5HTOxPiphBQVIoAZGsAIWvtDRLSSBtivILQRyDAHdSuAFPv4xjiHQgAYwYAEKODKSk6xkJS+gyQxgQAN+KwEerEEPIh3FTZGRilG0IQdCiIIKDsCFXShDGekYlzCGAY+15KMUxjhHpIjhXW4E4xrYMIQQ7lHepqzLEoZoCh4qYYg7WGIW/MCGfLnnD7s0877UvNuH+JM3Dw2Yq++D2KcqIyPKbNrBoGmrO9mpTrVa7EacgZyqchORhRgErxhxiDzgsY500Jqne/6JCIbzWhEb3sWG+USbkeZRpLcgIgsGGACUn/zkJjPbycqG8pCHrONpUzvHur02tnPr4wgAudsvgEEVWvCDMLThAdJWASG2gahsWGMYTDjAFWJR5jPzwxxH5Rc/iGGIc9gQG9ewSjzq3DUnjOOHdd5agdK7teoZIg9sMMQTEm02uzBTH1XkEME0Fc7AgWg0K2rRqOPqYLY6DlU2uliqKZKQd7D8HbPxUTzUkYxjGAMZ0oCNQYQEEYoQya+yEnawqSGKI0igAC3mtrd/DIOlMx0GMXC602PwdBjQIAYzoEG3Y6DtGOR4Bi/Y8W7BrtsX1ODHVneDCn4wKCIgwaQLuP5BJQ5xDmsIIxVMKEACHuAFWVCDPfTYBim4kZR35CEVMQzG8pxm5zxYouDN43MpSFFnYQxRa3m4BDGYIPGJU1UfUrQK+QaGPsQM2H2DUQxiPE6abnyGwotrHMpDU5rKxB5VLq/hRRwSD3agAx21RseY4OGOdSRDFqMQtCFm54t0qHpjPq9nkQihgxY8AAsRYEACJLCDB0B96UnPLbazLfUIwEAGMoBB+JfO7Rhw2+vhX39ud/BjGtCgETngQVqEoAIVxAESn2DGMrDDPNRdExSAFVTCHeDAfRhPV2ADv7zDMJRC1GRDOaDLMAQD9TTeDwkDMSCc5F2DMIBg1gjDev6xwebdi+cxGhUlnugBhjf11zi5DzmIg4rIyGSwiOrhyGlghsX04KeZHGjQCGecHGZkgxFmgzcc4WYgoTZQBT38hjuoQzpQQzVUgzSkQ+uoAzXIQiWwQRMAARA0QRtcQi+Uh6rtHM/Vxc5YBPRtxDxIAAPkwA/oQAIUAAI8ABwigNRpnY/BgLZtW/i9QAzQX2ihXyD2IfoJom49XdJ5nwz4WNnRACQIwQ7cQR48gAO4QCMcFCO5wzCkAhQUwBXsAikW2lb0XjyQwz68AzLYmfHEAzfsyTnUGR4Ygj2Yl7ogHIE8nrpcQ5/gwQ2cYD+QWKIsmn3dF1ZtURd10zi1D/6mFMaJuIiMWAztiUZmzF4O1t4QpspqJOERIuFm1Bw2aEM6qMM6tM6sSQM1JAM1XKE0GIMqIGAXAMENpAAOBAEUGMIsVAM7nGFCwMM7uIPLOQTo1YM5AEjvsYPLcVjLSQ5B7lGsqAPqcEECDNnRNMADKAACBEADvMD5fRsfNuIM7EAR6IBp6QD4vZ/4aVsgjp3SQR0NMIIQ2Mcd1ABKOYIzNMMiccsnhqIV7MIt2AI1xMM3kIPvAYw9sCI6PM0rxWI8oFAR4YA3AMO6aI3WWIITNA/lhWDzWAIOCGOiEGMULVOjUdEzbdMWkYOliZP7FA7imBU4lNX9jNo6XUYQBv7hqa1VO5WcNp7a43jDJYwCKviCMVDDNFADNSjDLtRCKqCCKvhCMfQCKozCIdzBGnRBEwiBKkHBGszUL6DDQQjfUlJDNkxFPIxLPXADLqUCMBQDMqTDO/SeNmBDNZAjgNzmTeWTPSWHNCzCl4yBAqyAFdiABEAAA9DBJhTAABQABDBdSCqd1NEASYaWSWqdSrKkjz2ntyHdtzGBDQxBDcxAIMzkHeyBC0iAJubkIuFCMRTNGhiAFSTDLthCMmiFMOAOPPADOWTDa9IDObxSOZTDQABDEbHBN7CXJahLB1oCHvAZVdrZLBiC5oFlW5CYhUYRVZFlWVoRWu7Xf8Hgxv65JeLE01uV6F66kzpJmDr1z1+iGslZTBfAyyz0Ao0CTzVQwzEY3yUEpimMgiUUQhtAwRM8QRMUKRTU4iUMQ+/5HjUgwzFUwzhuwzkIBDe0GzAAgzFcgzFYAy4Bwy94aTEYAzEMwzBsqTZoRZIkiYkpg/99whYogAvsAPUpABG8QickwAAYQAIIotT5oZ/GgPldHQ3oQNU53R/24dS95CN+G5AVwRakQR28wRH4QDCQAhSwARgkQSf8QA7EQSG4QARIQCOo5yvggjHMwiywQQHUABuIAi8MpT6cQx4AA7/VgyUUw5l1Aw/VgzfAQz0MAziwwRqAQx4YiCVYAjEEg/6fWWVY2FnkRRyFVigUDWMyKdMx3leH3oNa8pc5nRH9jGg8zY/hkOhc0mXjhJrisJWC5IEeHAImZIIopMK1oAIqVEIhFELyNcglICAUCAEQ4ADABoETsIElpEIwzAIp7KglmAIxiCkxWEOypkIpHKsl+AlrYs3VXM21zMIvDAMyYMNNWQVSuMc+HMMmuMInYMEN7MElTIAD7MAVNEMr4KkA0MceNl33Od3VzYAf9qEM0EBJysDU4SzPet+P4cIW7AAN1IANrIE/rAElutgm7EAOwEEivMAESAAjPINOluoxXAserCoSTIAOyIKe0AM15AE60IUlVII00IM5cMNpYv7DQGDDN+ABwRlCKTycE7CXIUgeKZCgwE1sE0SrvVQr4l4rtuLDNpWTWnart8pP4aSR5FbuW4KrG4UDikIYXaLogjkGZ7JBG9zBHegBIRxCJaSu6h6CIRSCMLFBF/hrEAhBEAQBEzjBu1yCKaRCwpKCKZQCMAyDxhYIeq3XGhzvuxCI88wC8V7Cn6QCB2YDN5xDOYzPEpXNUZgs6myBELTHD/CAEbhBM4ACAhDAABxAA0id0OLstzVdt9GAFZwBGpCBDuAs09HA0j0nI8TBDABqDfjDJQjB98qAeOZADrRBIrgAHm5t177CLqRCKuRBASDBLvBCIaiBMPhHOgCDKf5YxTVAwTFsxTU8ZTm4nDYcaBPcg97WYhMwXh44ASmsgTAUq8HlgRAY7ohVqz9kqOI60zOFVX+NERAL2LcKTheFQxrhz+WC64jKlYqaKxRTWBM8ARRUsRcMiruOwiUMmhpEwVisQRu0gRo0QRD8awqkQBh+DSkAAzEg7J8Ab5sgj1kYEaHggYIUWjCkwiXkwRpU8RpYYh4YwiUAr/MQwzksTw1FyC6cbCtgwRC0hw0UgRHQgcwagHImwB6ur/0CWflpHQzogBagwRckQRH0b/c9XaE+5xUUAf7GQA2YwhqsgA70gA3QAB2UVBsMQgQ4wAQEAte6wiLlAgQXggEYQf4Fu1AwcAM83KglaIM+sAMbVAJdjPA7lHA8bMM3SOg9EAgL8zEeQEEp4IDXJGg3BAMefCUOhyXi8nAPc6gyktNWlZHgxGURFw793AP+cJE9k+sbPTEUm6vAVjEUOMEXrwEbCGsVNwET3G7oQkEQpIAGsIA9CiwVG7SwFkrBIizY1CLDKZUd27EhHCvYJPRC4y7j+YmfBO82IEw9+NUucMIrfMIVIAE/0EMLVIERvIHMHkABGID5qe/TDS3TgaQMFIEVVIFRa9QVGEERaHJQD2JQ++kL7IBp0cAZFEE5QIEOgJZp0cEK2EAb/IGQRYAvN0Pq2AIqpIIhFIAxV3B92v5ZNaRDNQjDMqeCGiQH3VYzVaCDN1hCENiDnwRyCzsBFQsDDljCDziBIWwDMORBCqSz2awzVZVlFWWTVhUY/JiVW9bP4IiDPo+oPh8O5mZu/rzTPyvOPS70v9bjDaRxIfwoG0DBZvZxE+CAPd5j7QbBFBv0QOs27tKxgjScoDhB7QJBEDzBuzQcbee2E1xqICsV483CNaz0NfiqPvACTH+CFSxB3ErAUu/AKzTDbg2i0P70Hp43oNLfi43BGJDBG8QBGiw1K6/vUxfq+d2vEcyAoD4cD/hA/VpBIEhA0/oBRkYAIPwy6tRCWq+1C8QBLexCMrhcKfTCFQJDPKSDMv6oATzoQwkD5DDEwzn0SRCQQylssSH0rRMQ9DWIMw70rdaEc+75hjuwgzrgzDQswzLggi3YAiy0Aiu0QisU0rE4FChoQjWosw5raKPhgw93EVpCruVGOROTKJXvjz//M8Ca8f6lQGtzJuMNmpAWKRkDwRmfMcDa4xQPKXED7FgkdG7rdm4DLA4YN3L3MZH+a0D3MUGvEnvFRy8Jg7phd0xbgRAQAzB4txHQwEER8M+an3mfd6DSnw4YwRW4gRzYQR/QwRyQASvPgNA+NXmXX9Q5XaLTgPnpAB4MQW3BgBFwAgTYgBr0AUZCAB388pfUwu4eAnPegAt0QS3ghzWwwf4VzmY6JMMo0BBYxEM9CIM8MEUpNEE2h7TD5UETELc3iPMNNAEeDBEppABDFdIngMciOJQicEImSEImZAIkiAK7p7seNMEECEImEAP2IpMOQxFlVzZXKeMyllNmS3mUc3aVi5wbuVUbQQb9lHkKqMAGaIAK3AA+3gHDBXIhCEomkfmZM/wGoAAKyDnHT3QZy3meX7xxT7EfDzRhE7QqFbdxD2zFIo+g5IEv0gIn2MInKMEP6MOhL/UbvIInOLqpO/qjS90M6EARSLIVmMGl+8Ef1IEcjIEV7MCno7epd/LNkmQNEMEYKMIR1IDXy4AROEIDwPoezHqtN8MneEks0P6OrhfBLsSCGggBaL7DIaCCNKADMRR7LwgDupQCDlnCEzaFE1wDHtRioVC7EwDBN4hzCjABHpACG5DCDdiBIryBGKtBGWA+GBf+HhxCYJ4CKtBCLyyDNTBBF0QBAyBAAsTpHmADKcADkid5vvvwD28VV5UTGUU5WQG8/Ay8HDnxt6qAwot8m0OBGoRB6B70ctt2CjT8Bjz/86PABph5ltvupVbPcJNxkRL2kPZ27Vb7mINhGELBSTcckeJBKYgCTLvCEfDAMFxCBFhB+HrCIxDw1ZkfDXi6eeM/SRrBerc3QHy5YsVIkR0zYiRUmJAGQoQKdfwJFIjRo06BdMTQYf7ECqAEK8rsYeDgAZ1nrzp1ahXLFKpKBXbo4qULlaV375BdqpZOWDKfweLRI/XuHKl52EoFwwMOCJQna/LgaeIExzcghlIEwWPJkKEbhNq4cSOJCp8hhIbgIcUmz5O2UJwECYIDxwO7E1gI8eJi1LVSpErV6zeY8D/Dhv398+cvX2PHj/Phk3wP3z3Lly+P07yZ8zhxmj+DFjeadGnS4cKZFoeadWrWq0enJr1BRQocQJg0EQIkiBMobPOsgdKEbhAgdHGoqJ1iQ3Pnz5fbbvJkqyU8a5w0keubDRvsceUap2sbR5Cpa9Y8ceKEjaVLoja9+mRkhaVDEKxYufIM0P4M/zRkkME/AQMscAYaaNBhhyIKQhDBGWRQKMAYJowBQQsnNIIOBtHQIg6C3HiEICPQ+CiMPRpooCRnUGIEjDsqcakAHWLh5ZZkrAnmnWQsSYYaYwxJZpprthHqnHcsOaqUUoIQBo88cGuqCShuYMoQFZjIg5RRrlTgAQcgOAILM5Dggwk98DDkSTxSWCEDB1ZoYQk3pqAiilnwgIKHVL7xxhJS8gCGHsIGO+ywxRaDTNHJMGsUM83u6WyzSD0jrVLVMM1U09Iw2IAu3ua6AQchfssjj+GC+CEIJuQ6jq7mMog1Aw6cUy6FW23rLU1DomIDCijM+6077ZrQzrgUav4rbyrffFujK0Mu0YSTV1w54oZg8ojgiivGeIYO/w6EkMACySX3QAAhFLfcAilEcFwajIgBBjQgEaQTTnZAgwZAxjDiio+62OMBFd9oxhU08oqihVReMqCBG1ZRhp1Z0EkGmEqqoSaKXaYx55p6LKnmHUP0sYaUYKBQCooU2DDvhiBS8OYqFbQiJYo7UmihBT74aOEBCICWwAUXdF7hkln08CWPPVDJJBl4nnGnixZSYKGLccBJ6g5TiSG00EMTS1RRx/CJTLKzK6vM0bUpHaftSzeNe9PNNMjKiSd+1S0339RQAwpWwzsOWQ1kxSBWDmjdgPAMNsj1CeB6FS47uf6mekI9uZC71dbbwqN8KmgH2cSVT4qwYS0IBrrCkzjAPQjcAdc10L+FYIAhoXRp2IGjLeD4g5BEFJEkEkkWISSUT0BhhBFArqCDox2qSMBqFFV0w+AeVgCCDRdQwWRGUdRYoRB0tjGFmmrWSEYaNlR5ehh5LLHmHTzmQQawPJxcAze/b2CiSpZphodL8IBKoiAEHwgRBzv0YRCEKAQhHFiIB0awEHogRCWu0Qt1uGMeF3BAC5gwDntcIxilsIQl8hA/rxkKUWMbG9rORhm0sW1tbpuUpHDomc6EJjQ3pFQGUsCb3ITBO7+Cy6/wFpfxbCADF7gABpzoxFg5RwPOyf7VdJziGyisAQ9syI6rzLOdyeEAWSooDhAERx5jlSEUoyOCA4KgBAiMIT+PoMODXPe618WOBjCAQAQA+UdAGgEQnICGOtgRj3nMYx/8cOQ+5iEPdkRjGbD4BCQCAYcxXMEIY4AXAlqQhTuk6AFmuN4KWLAG7l1iADTQxS5Q8QNqsIMUvaDGIWwhDUwkIhn1AEY8DGGMc9DvF5YohSGuQYpUsKEJWLJaCsQBhDXYRoA88B8VljCEH/SABzrIwQqGkIMbjJOcNxDnD4QQhT34YoPuwMMPiFCJeozDG9cYxiyGUYruGOIchGIhohLFGBeazWwwVJvaaGgZGzrKhj7M4f5CITUpyzAuK8UyDhp/QBchFItVKSAcBkDqRAqM1AIUeGIGqkibW91mSnCZy20ed50mAAFXK0UOGVmgAQ3YSnPKqU144CCKVnjCBwpAgQ8eQMcx0MENO3BQHl/XED0GaAYvqB0gI0ADQNLhE6/IxTKiwUFIymMd1NhFLFShCUG84QpJKIJUc1cQIxygBVEYhIoeQAZqHcEFE4DCwkYxgBrsQhm8wMT4UjGLZIxCFNOYxR6SQQ9TxCMPw5DGHeQBDEOQwhLXMMUdDHEHILRhNxP4RgqI04QUaicFCFgAA2Ab2wW89rUMmO1sY8sAF/xAFBJDBj1QcIMfkMMewfBGMP6GkQ1uAIMUW8yDPxUDUOkOlGxlK6hBKZPdhG63UW7j7mUqgwEzovE4ouLcqpggOA1E0aRRdK/hUqrS4kxFO8mhzW0E15xklWcuyGIBSFGqUxb4dHO2SYNQP+EDBhhiCKVc6hsCYQTdXcENRnDQhTGMIAbBAKsdjkASzGCFI+xgB0RQghWSkAT9kIEMaECDWN4ABzrMeMaBoEMMegBKKhSCARDIqytcgYQWTGAJSEBFYFsQCpnswhDpQMYdkqEKTCTjFmpIhjyGgodfIAMP8phFCi0RDEtUglfeuYMQumCPILCBBdoz1Q9ucAAFzJnOc77tne8M2wasIAyo6AUB8f7Agyh0o7jfEEZy69ENYXwZDyuMrnQhLTbqXjeGmIGhDNOWtu866qAzlEwGWCDcm9rmB2gcD+EuMFJVm3TVTjRcgHV630+5yqa4IhwLbLPSwUHxia+uok+tiIMwqGJ0PXhAEHbQAE3WWJPbsjCFbqeDIliBDhOh8YxfUOc5HwABCFCAaxOQgDlHAAIvkEED4GUEjuiHW2M4AxogjIaqIsAFTOAxBFYgBkA4YggrsMEPRnFkARSAAWuoxS6GYYpzrIEavSCEMpQRhWTE4xLuYIMsfLEGeZQiD5sthR5Ay4YnhAEP6a1HHmbhBTfXZgXeVgBtbwvb2uaWASlqwB9t4P4HTLSABYbgARLKAY5rjEMYW66Hx4iBMq997dGPjvRArVtdg06d6pnWLqarTnWVmloFhNupClggK1ldoAJlp4AFRNpesccq1srRrwoUp1O5xwqkdRs1qttruA0MGO76JY8XVgHkHUQABzpoQCCu8II/uoABCfD2Ar6tANi+gPKDVPflYUD52m3+Bem+/OcvPwMIWBjD4NIwuemNhDs8QAdKKGoDUHEOTFQCE0ceAAxEwQIv7CIdqUBHE5Kxi/QlYwlXtskTZjGLJ2zcVMZkghe8g4MuiJYJ9bjDIdagh6io4AYqSEDMcUtz8QMNaKBgBRRWMIHs5YAFwiC6oYlBDP56lOMaxBgGG5YO3UhDOh8CnXRkGiPqKI3Ssi6GqA4Aretsvk45wk7soGjVKKDszE7VJFCK2C7WPsoBo8hwQKoDY4WnVCADeK29TgqlaqU2zOgH2mARxsDHVEAHGAANrgANxsAM2MoMuGVbyOAMyGBEHOQF9CjzKM+qNm9caIfzXqABeoz8gMbmgCYCHkACFMAFhmAQloAIImAKKyEeTIESDkEPTGEUEAAGcOEWbgARqMES0sEQVGEXqOCVfkAZ4sEmnGAWRqEJ3oEU8GArgiFVcCAKVKALogAIloAc7sASQC4P2MA2bmABSIkJfey26mwBxC3cHG8BbEAIdmMFfP4gDGZhHIIhHLxBGIDBGMgh/pxkHt4BHdJBG7QhG7DhfNDBF/5p/1rI//7PhdCGAMvGoAgQMnrRbGhDcR4QAiXwGEmqpEaqAkbqpFJqcUaw1UIq1VQtimRFp0SwGEnQ11SqphQHAQpgAl6QAYpgBmogB2xAZ1hAZ1xAAiTgBYbmBQIJaBSACZUQ8uas2/QRAcJtEsOPAV4utmzOCSPgBVrAAagwD8bp5tyBHUahEkAuE0ZhFBrABXBhF1LhB5KhyUzBEJQBCS5yB25BGvIgHZ7gGC6BDfKwOzqLKkZlwFqA++oBDyqhDUxlDcwoBbiNH10uIGvu5iCxwzoPNyohGP5UIApnwdC+ARywIRhQgRuwwRqAAQ+oARmMwRiKoReQARmqARkKwQ2CIR/6ATFssSxxMRf/TwDRkmzGwdV4jRrLzgHkci6R0b2aEcDETqSYsRrdixonoC+p8b2mkS/1TqWs6FYaLwFqIALaEQJSRLZmTvxkS/J+ciAtk/xqTjLnLAEa7ycd0+Z+RmgQ8gcIAQEMwAAQoA1GIRNoDxMwYSIpIAHWYBd2oQxu4RJ67w6UYQhsYRdygBeooRCwAQiSIQ/uAB047hCxYQ3o4gZgUgUooBtwIL2gQg1sIwdgIEIWYju5s0IoxAgUxgYegAfS0RC+4Rq8gRyywRpSwRrsT/4YDEEYlsTQSOEbeqEQwiAMbKArrmEszfI/+W8tBXTSJGMCKVAC5zJBJdACGJS9tnHsUu0Yzc4uKeAvN3ADX43uANPVGOc5rAgFJOABakBoJIDcILEJFcASw63bDqAADuAzl/BEIVEBCoAACsAADuAATnMABsARAXIBPtMJB8YFbIAK7gATwEQICmEiM4ESXLMSJjIDHOYOdkEPaCEVlEEWdHMIYmEXcEAXgGQYcEAaguASrsESnqAJLMFJbiM5qgY6g+E2qAYKALH7CuIFEmLzNk9e9NR2ZKB2KMQKfqABLgACJGACusAQvAEbhIEYuCEbZuEX4m8WDME7DCEIhP6jEDLhyIiBBa4htCyBHJwOQJ8OQAd0LSkjHyRwGZdRQl3VpDpwGntNAyMwQeXSQKUxQ01QcURwQ53RQ2MtBRxAMYVGHucREg1gAAhgJxGgRQ8AKH/yZwTJRJ8QaB6gMi+zCRPAMm+OBx5hGZIhFFJhFNpgDyZyIjFhEp50IlUgAjLhAW4hE+TgF0ahF9pAGX6gS29AGX6hEmYBB6YBA1QBGCzBCbLEEogjCISALgaMAkoBB3hgTpuJBVygj9yFTwE1TwHVTwFVBq4gBxhgBR7gBUYCmbwBUAxhG35hGFZ2Fg5hGpZhHdLhHaQhHeaBH/YhD37gGgjWEthAGPBhVP5JdWhN9RYHSqAYgzHs4R4mNO0YlEFdFe1mNRv7MkP1sgIc4Biz9lUpQFd3FRvdUldjzUObY3AGYQxY4AHm0S6kVUbdtgGaFUjddm6B0i4e09uUkAGs4BNc4RV0IRmUwRdSwTUlMhNckxIqIXEnEgciwBbsbRWEwBcKoRfYYBd4QF+XgRQqgRSAoBcyIBVIwRBmCg+AoZlwoPvctAWE4ThwrQmYQDlcIEDmwAoeYiG0sztpgELIAAZToAFgQAEcQA2u4UzzBBt8YRhk4Z4KgRlwoXltgRV4wR36gR+QIQq2YRYAw1eIwVCElmi993tvUWzEYUGjSGqdCO3OTmp9Df4bCwcvoTFCXRVrt3YvS/AC5Y591+4a42sDEOfXcGARXIEZAsEGyG9gHvGP3DGBhYZo/O0GdEAHesAHkqAKpkAKsEALtGALuOALOHgMPNiDycAMRNgN4oDG+EAQFmERBOEZDMYTYOEWduEWxpVwnxRxK2ESJhIIIAAWRkEPasEGeiEPKPcWdsAWbiEHpiEPLsEQ1qASWkAW1IQq2KAUTBdXeI4C8uA2zEg3aoMFdCAJPuQhYoddGEIH/IMOaoABcMB3E0AC8OdMDaELkGEYiCFSZ6ESPiElOuERNuETpmEeuIEU1AAbhiHMFLEUuLcWwXeRvzcywIEZXc1XMXR9m/5j7tgO1t43AiX0VlcVvsj2k/FXf5sDcTigilIAFNCAEXChGV4hDexgEfrYGaAhGqABGp7hlnEZl53hGXbZGXyZRZihGX55mIm5mH+5GZBZmJ3BkF7hEcigFXqzF8bVcF1z9hB3Eg5hIplgh3lBDXiBBWrhDmShDWKhB3ZBFnQgGZxgFNggFaaJGrxDio+JCaJgPFiABShgEVUAA9rMf8DuCgTBedRFdqiKXeAFQdBgBRoABxggArbVC4LhU/WpGEzBGiI1FS7BFTxhozvBEz7BFmipO7YhGE7mkLk3bJxOMchyMbqXkcE3H7KmAhp0aqkWQ6+xkqHRA6+xfTtwGf4VFJJ39ZOp6H71937jKwVCwRNmIBCQeZdzmZeJGaqj+pdZWBNY4ROk2piNWZmPWZg/ARo8gQw4gRWieVxHoZoxgRIm4YazeRSi4AFemAl2wQXCGRXiIBWYQBlEYQh4IQhkIQh2QU+oYVluAApmwRL2oBC6IgzuIAp+YJrW0YyckwUkwAz+oMKoKqqk6nV0x4zhpQYWGrYOYAKaIKK34g6KARXO9BLG1WCAbHTyGBSEwAbC4Brkk7PYgBQSeaV5W7p2O7rsgRy6YRuIARiSDxiE4Rq6AR8WuWwYgxSeIAVk+ml77dXeMmztF3+JWuzGFlbITn47OaiFGqdzGr66u/5sO+ETaqAIXkGYn9qXs1qrmWG+6dsVFoG+mcEZmmG+tbq/lZkTomETrMATQCEWekGG0bWaK+EQvDARJtILGoAVdGEJdqEFZoEQRuEOMqENkoEQ1CAjeeFLhWAJTME8nOAGnkCfcmCL2iAMusA71CAP2oAJNHGyJ8AgHuQ/Mqx1yEDdZtDCYPAGGMAAHkAFUuhMs68X4vMSLmEij2B2hPAFaiAK2oAQuMEvTmgNdPu3E0OlWXq3/aEbTAG3w6DKK8EUZqEULuEQDmEPDOFmCOFotsQamBtARZHjgCADJoB8q1tWqZume5VDjfqmawVWijEwDaeUx/s5PgqKPJlsU/4gvXtABj5Bv58aqm2Zq30Zv5OZvp1hvpMZmfHb00M91Is5EKChEYyAEwr8FmrBrBXcCxt8IssgwncBCWxhBVYzD/SgEPxgGaJAgngAFYizBRQBCsrjxNX0EqiBGuagC5LDC1RAtdhAdJkgOVSgYnecqjIsxw/ECGRgBRhAyA8gDhwgS0hoDTRBFkZhFjBBDxhLB54Qq2DACNy6E+BhGELXEKAAkX/73xEDH7DhEu6AFGahDS6BpfPhUP4haA2D/kqhDSphGPBhGO6gEIjBHqbrHvrPH8SBFCZWz/e87NAuVjswbPGSA+jO0bmRvPe3pm6FGCO0QTHgvEeZbAP9V/49NAU4wROQ4AU2wdJvuZZ9WdO3Gplf4RWa99NtoW+7qhlwYXRGp483oY8bgRNcQRA8ARL6tmAMZhOeIRCOYBNCgRVq4dVXU8Gxmc3bugwYABRugQlkIQc8EgowwQsO4RZWQBPYQAiYKRVYQBqKQ9kNIRSYoQ084dprYwJURTpOF+wk4MLULXet6gVAjyPWTT/0xQUc4AYmoAB4gPHZwLbZABVkARVSIRUyIRVEoQcASfOsqggoQQk2QRSuYYn53d8BPpH9QRgwHj4tARjKgeEXniwd/h/KYfgbftH0YBby4RpmoRCAIWzwYTR63xJwYB0noAX6CuVN/vtfLe5y3v4D5Y68nwPmK7mJNtAE4ytxGoc5DN0txbtsN8ETriACGEG/d3kTcEETIIFvAcLVplefCHVqBKlRpD+bmr3q9CmOoFd1CL6C1KwZp1fMGOHi1MkVpE6vGG105clVs0gZHzlrRsfKpk6raslKNQqTzkqVJk06BHTUKDULPvHqIkrMmmk3YqnQJEqCrSWFoIQJc6OWihQ4mNxgYmgRLkFgUqhooWLCjSBnuZpV4SLGDCNX4LgxEiECBAg0+vY1YmSMYDJo6MiQ4IDKmgMrdDC5MywYHlWzZqVKhQqVqCIvOr+I8ZlGISqcOF2zlCcPFFP/Wrt+Dfsft1mXrM0idcnfv/57ulvrzufanz/grcuRc43vHz5hl0xd+8fcFLZ73yxZCrKCBQsXLlpMmHAh/AUM5DOYz0A+vfn0GC5YeG9B/HjzGjRsuL81xf39G1Lov4+eevbxR+B+GgQoHgYD8qfCJp6k0QAdLzHDTCS4cLQJM5uA5IknkPzxxxyFOUMhhc04gyKJzGR0IosnvtQijC6ySMczrrxhBSScgBLLTTlVgkkllBzyU1CjsFEUL20UAkoXytzACwu2+NHDLhNEwwQlOHgxCgs44CBEV4bEMQsUTQhxAwsqYIBDENq5pYIKEujQlwwwyACaZ57lpdcDfEbgwgorOHAHA10oIEUeeESGR/4qpqCSiiqYiZKEZzBcCpodWXSiyWmGGLJabKL+Q04lv/xDDBvHuWZPb//8Fpw/ybUGzqrK3draJZUc548ho1iCg3YtbDeBdi5MEF9842EQYHvLpucefNLCV8F782VQX4Ha3sdBtxzUB659CxrYrLPMYrtgg50I0sAZzTzDjCNGPOIKHYKh8Uq+jbgg1isqlQhwis0APKOLKxbsohvQdHLGGJBsEkoskv4o5CSUFFmIUGwoAMooftyxixey/IDJDckwMYghLEjDwy436BGGCjn80MQPUFgCBQtApBDFDXG20JUKLKRwg383TLBAAgkgsEADDDQAddRLI4DAAQk83f7AAxB018ABLgCxgASoAZOKJbKgUgghmKiiWRUvwDCDDDTMUEQEZWwByRbEWGKIJWvM0g9xo5JjyjbkzGKINYK3No6rsPqG6z/GIRe5P8QEMwo545Byw7AteN5CdhJMwF575IkHn3zTUltB69VaW95553nLgbYafHtguONuUN95pe9+XwojQcLAFa/A2yGJaSBiRispVrhIJJqAomKJnURCBxmMQNIKwAfP+Mw6z7TIzEvP4OJKJ9BAcgUgD4eyysRBVtyEHEAlItQdHN9RSBjKqDGKLqhBCMrgwS1+8INUCGEUKcgEC2wABCAIQQhNMMQaUuAVIOTgZzjomQp4gP6DG+CABxNQgNIS4DQFYC1qC1DAAl7otKulEAENcIAKgrCACVQiD7dJxTFUUYlCUCITlRgFFmIggyQicQcRsEIYAuECa6AGZ6WwhzDG0Y/YkAMYsujHNS4hjNYsbjeO+4fgHic5WyVnVq8Cx3BKAQUbrOBz3GlBd1iAge8cyFmoW520XAfIQL7uWaU7Vwa6Na49Mkt32SrQehKkIP7URwWOgAgCjOAKFeGCQimCUSdfUr3yAWITPTjCHK5whoSgiJMzggghFFGaT7QCEozY3ieO9wiZPGITolAF23Iyvzw0oAuHGEUxR4GHBIBiAqL4gSz0cAhRROEOouCBMlTQhf5pHoIHs1hBDqjABCYsASxs+MoNosCEH/DAS2HgQQ6mIAQgRGEIE9hLXiz1hRggMW4z6Kc/+wkaAgyAAA5gwQ9yeAg2kOIQmagGLRShGVmcQhRViAAMAkOGMbzhAT4oBBqGIAxL4AFUliBF3/DxjX6otB/d6GI/LDEMfGTRjLDhTXBoCjnBkUONOH1VMMRhiRvIkQV2dAFRjZqBCTxgAgDiY7T8+B5BSjU+hawqtiR5O/ocSHaN5J0inbpIcAWvERCZUyeqh4sXoehCrmirLFkBik5sgpZ0OMMRGqCAOhwAAlhgRBWI4IMe8GAHO9CBDoQqR0ERtagukAAjVOIIK/44whE6ugxOdlKJJbTAC4fYAyWEkocERKIFlYjCkthgCxwkowtZyMQEMpGDUXiBDXfIwRCu4gUqVBAPOYjCD7qwBCHwYAU/WAMTvBAGL3ShDF2YQA36WYMarEC6SEhiP/EUNxk8N24vWMEAvlvQHzBAh1GwxCUwMQtVYCITqDjbKJSwlwcwAAINgMADVnCHVMRDHutIxzqSsQtd4AIXtoCFgQ3MjmhEYx2y2Ic+8mGPfJADH/awRz3s0Y0Ka9ge5LAHhT084XzkgxvlEDGET5wPf2wuDImdY3eGJYHGKlWPGLCAVG+MY0AqqzyGlJ157oMCFPzHq1tlj1Z1d5/6GP45XPhhxCY+UQQZPMJGY7iBdBubFwloWcsv4E53BFUDNCDBAAdgwCKohoArMMKwbNZBD4yQBCtY4QpY+MIY0BCHR7ziRGd9RSOw0AiEaCIUmQEmT1KQA0IU0RdCIQQCdICEJSDCBqMQwixswBRMCIHSPEAFE3ahhh8ohg1tCEMUDJEHIZRhCWuIAhWQAEE2mLYNpL7DHVyQA0GtQI6C1cHnwqZlFkiglIatQZcLAF6gNWAChgBCHs4GKVSoIhTTFgUSGIDtB2StBlIQxSQkIQlC8CELWSiDG+Bga1u3Yd1wUIMa2CDrWlyjEoBABB0SIYhB6NsN+h7EIf6g7z4Iwv4OcwD4IPrQBzHU4Q9tkIMb5mAHgkP8DUrQNR29zJ0JRECpEDjdU6PqOgeI3AGtG7nJR+46qprOXOcaUJCDTGQlf/xZvkPXesqzO7MEwkFmeEEgUPQJFDVjDFcYA2HgQIdABLoRjABEHNyABleQIQEHoGEiHlC1B3zCE2iYAyAEUctFMEISI+GEJOpQBjQ84xnQgAYjoOGKQLyBEYGGCqSEwhNK/OAGQTrELIypBgIoYBo/WEVWmFAJJtTiBqiYgK2HgIkuUAMJQ5jCu++wBi98igmyLrWpeYAEPKhBD3pI9x0mMIZAaAEMWMiOoBqwAG07ANsJYKwEIpCA7xKAAv4tSIEDXHCIKKihF6OQlCpWkQpZiEIUnvjenpsxh1AMQYiKCEQg/kAHOVAeCUj4ARfk4IdEAIkSlGBDGC5AClfYSOjj64SLVKIS97eiGa7Y8ys88fxmOC8je96lFXTNAisgY9+hcd+hNT7WHjYGSCdncgxgcoLkR+pxVRvwchvQLdDycbBjSAKiZDhnIPbRCA4iCBBAB7bgDK/QdtDgCYCwPQ9TGnMVCU03B25ABq7QA2S2V4XgAgfAg2jgCZ0AEa+QVizyCq3QVhzBdkl4BipofbWkEFAxCnswCDyhE59lCKZiCtVwCAUgAaMQBXsgBG3gBUJwB5jgBW0gAbBVBv56wAajwASVFwZlgHlhUAiW0AViKHruNgRUYAhtQHpykAdxcHo6IIAx9jlZowAOYF8P8AAOkAOKwAeFYAZUEAHfVQAEMAFfUlBEkjGzED/phQq0oBmQ4Aqf0Fb15wlWYAZngAZQdwVXMAdzEAhx0AM+kARzkAvoEAujMCSXMAuysAZBgAdxwAmPAITH2AicsCHFWIyb4AjO+AiB9giOoHSOUEuBwAjWBwiBYAZ/pVh2tGUEuHERwIi+cwEhx4AMWEMnl3LKEoHMgkgVeDs8VmPT4nHTMh4f13Ia4B4ZsD1yBQFjoH64EA0p+AzOkIRrt0rMQGD54gkuQGYJkASD4P4GD8CDSMAIf8AHcxAHcPAGUGcGZCAGX9AFW6AFWoAFWEAFfAAJz7AJScd0jSAJ5GdomZAJilAIpoAMKsUP55AKCiAGjygEmRAFivADihAGowAENkAIOTANaxgGTIAEVNAFXcAGahAGhnAJtBUGeaAGbbAGSFBetoYHtEVbEyABWqM19sUCTBAoDLAAcNlCWQMBCnAAMGCJBTABKvADE4AEQiEKhmAMsrAKvuBLNxEKkVB/zOCQjYAGPgAIYvCKRcADRhBof3AFZOAGdAAK1FALQTIJhkAKwoBqOWAInWCEn6CaqwkKqnmMpXGMnVAas6mMm2CbkICbgoAESpADOf6gA4TVmzYgR3ZkgA7wALyzHgoocugYSOlIcimXjyAnLRdQOyhwAicAcxd4c4uEHiCHY/BhSHuUATsHhC9gBZ5gIy5AXwxglwVwiQRQAGSGALmne4FQBFXHjTqALxKQAHGQBMj2XQnwQgpAoCekNCakNFVAIi9JB3FQBdJ1A0mACkKhCYWgBqnwDis1ocbUAHyABKFQBslABagwBAWECixgB0swBLWwBKiATlMZBVFQBmHQBYVwCXiAB16AB2EAlkjQBaSAB+tWBmywBm0wAQ5ANQSqABJwAEyAAApwA0r6pAmgQnqxApdYAAegAhsgBRNABKpwB4bgB9rQI70QP/60ICl/IAiAwAd0UBiBQActQAdFUAVGUASB1QjYRwfbGAmioIuEIESUMAtukEAtYA2w4EuKsAZdgAhdgAl7IAmg4A7zQKnyMA/yYKn7IA/7wA8qNQ/r4A7RAAdJMA3xMA/usA7RMA3MoAu7kAwLlmDsAAWMmDVe1Z0lt5w6BnLp6IAktzqBJC3ecju00zv16Ec59h7kkS17FAd0MBItUASdQCE10DROg23YFpfX2gA4iABI8AkrwAUssABlJgFcUAWcUDfdUQNuVgR2WgTv+q49YAVJB6cn+JI7EF2CcgNKYEx6gAnHsA8qtQ+/kBOjgAqHwAAPAHmpsAqx4LCroP4LvrQKt6ALvDAKt1CFlJAIH8MGa2hSd9AFeGCVZTAEUWAKeQBvXbAGa3B6EgA1cJkALksIa5AAOXCgSkqgLSQBA1UACGBbs+BqmOAHmJAI6WALtXAMq1ATSsuCTggRb3AFK3AGRlCngFEEZ/CKr4gGfkAIQ7IHhVAJhgAMtYUMDxCVSaAE4jRO3DcECOQGgrAIoiAJkBIKtCALoMAjrFAamoAIaKAKsaAEYYAGaNAGd2AHy+UFEdcHhYAJo1AIR8M7PxBBQPADXxJCKpAdGqAmcXIgF0ABrkMBFMAs/SFCX+Ifp4u6ZsE7BCJkW5pkuhMgyYotsiMg57GsGDAFVv4AGFagA40wMICAf69gL0bHioNrvGYQkqm3CXpVdWiGAEQQCIO7p9YXCIAwB2SABVWgBFfwBXDgIo3gDK7ACDvAAzogRzbAA16gB8UwDyvFD9RwXjqhCqZACdhWC1uCA4WgApjAo0xglUsgCl6QClRYRKOQfLZwC9OQDMZQCza5B50VBnKACoZApFTgBV+JGARaNQdQeQvgAkiwAlWHsy4ElzvongxQBaNgCBmQA4UQCqKgCDiRCdqwfKogC7KgBTIwA32BBJ4wBjVAF3QKGFYLr3RhB3sghYNACToxC2VwA8UwAULwAz3wA0OQBYTAXrFQC7YQC6IQCZIgCA06d/6MAHa1VEts6gavAAZosANnEAdn0AeikAhtIAZzQLSJkAiNK4b7kVxl4G5qMKNSgAQhdLpxsgFqUshDgwNLsFxqsAZh0ATixARR4AV+vAZq0AVN0ARBwMlB0AROAAWX7ARBYLkRhAP6oQEqgANAEAThFARA8CU/wMmw7B9A0ARQ8CURVAXxOgZW4ArM4AkssgmCYXRGRwYZNQZbkJJXgJGdEAUbzIM1AAlvED1iJwh9QAdzkHSMEAmboBJtt3bP4AnQgAiGZQPqaQOpQA8Z6r7skLGVAIqV0AArEAUukAYssAQPMAvDcgNUsAJUwAYsQEEtUDNBkANr0ARrAARrYP5ehbAHoyAKxqALtqDAvUANuRAKerBu6hk1ThMBQpAAEMAD87UX9pQXD5CWVbcCuOAOh+AFKzAENwABn7NrVMADahMKu7AKYDcHWLADLuCmO3AFRuADgFEFVlC1u0sGdYDHhZDHnzULauACx/AAX8EENCoi95YIdqCxioAJumAHiqAJGwIKm7B0lNV0fDAEaCAI8wpnRtAJobAIgyAKrYAJ8YsJh4AJwuLHX5luahAFSwDLpusf+XEDRRMnXBEEVglva2AmmlzJ7rayUOAEm5zLnNwET1DZpGy5p7wB5aKsXZUfXCHLnBxOblEFV0AEO5AEjEB/nUQQsjlXuDlXtv4JEp/ADFtnBklAA1agBSPxDLYwYATxgpEgCG6QBUiwAy32OUfgpoWRdI+AC+27Uv0wDwPME5WgB5QgbaZQCRPACHqABC5gAzvAAC1gAw6wAyvglw2QAy3gAAqANBOQNQ3AAhPgAsJ1AznAAzcgBEgwM0hgCHegB3LgK7bAAl2Dg1Q3ABHAAANwAFh6AN81APFZ0hEwBDAzBHgQoYPQhoXAA1SRAzbQOS3AA2RwBFbABYJxBj6tA2JgBF+A1DwgXaHTWN1hA1bsx2yQB5YQBRJQCyzwAD8QBYkQCUlwBUpgBV+gcPhDCamQCYZACIugCZwACZMFCZEQCYsgCKCQBf5yoAM+sGa/6QmfQAd/EDEZIwvYcBNqEAp8wAiBFLreCUgUEB6no2MKEi7o8VT7SDvEWqxPNVWto4A6di20G0mwwJifsAmM4AZaAAEHEHsQYIg3MAQ6MATkSwREcARJUAVVMAVVgAZbwAVYYAbD5bITPlAIAJ/wqXsAioMMcAb+snUdgoLxwKn88A7DwBOHUESpAAVLcBOogAkSkAQ7sAZsgANZMNMssEErUAWNNeITwAAqIN97uVTwnRYQYJwOoHFbE2PBYlQ/wAYt8AAGOp88aABPqqRUSqBRgwDumQAG0AI/cAcsoAOyYAq+wgu/UAy9cAejkAl6EAVckAQ2IP4DLUCOPUCIdgQBERBsgiKcicXfe7cCS4CjUSAEoZADO1BD9uwGZyAGbszUg5YKu7BumWAMyFAMxeALvdDytVALplAId2ALK3C1OrCuU0sXbiCFeWwKqTALTVAGyL6dt9qO85GAhV4tE0guNRZWC1KB28IBfA5VrAOsf5RyGhAL0FAwzrADBkDhARAADWCJqm4A7hmfEy4AljgAAgD3EE7hA/DuWuMCOmAEcnYFj2CMntAIKNEJfG+MrrAM6pAOqdC4hzC0mMAOKsUEBkzsKM0AbCgHsXAD3o0Zo9AGsyAEKsAGmNACpsACieAFcbAGZWAIDiBcaWHuwuYAEiDQwv7GA+p5LC6gNXlR0heuFw2wNCLMAJUIoAoQATmQCba/A0LABJmwXrNQC6nQC/GQDsXQCoHwCBFgQgxAB3UgB4OACIugCJIAJDaZCb2kGcun/OslbbOACthQQiG9Ap8ACwJmCwisC8kwDdKwDuwQD72ADMhgDP8OEL1+/ZLlCwcCBYyGrBhypMqXLGgIoep1rNisWsiu/TJWiUGBFCk2jCSpAYMFlBdUUriAkgJKCxcyaNgQEkdIkSYxYKBpEwcKFCJJDiWqQUMGDC1hVmDatALMmCidXmAFjZmrTlk9eXLV1ZUnR1fGjNlyJUmRHTpqrF2rQ0eLBAcMFDggYceOI/5j5gAChMaslTNz4ohJYsVTM8RgHzUK1MhRp02RI2UadYjNoEyYMPWjZ4xNm1SoLk3IMeEQEF/IbkT5gc5LG22loFyyNOqGrBSXvMy6Y6lJlzV6lui5oyZOji43hOQQwkPIDRcSWkiQO5dugQIDsBcwcOAAggQMGkBQMIDAAO0teLCgMOBAjhaXRlkydKlNHkOEhNhwe2SOGQlc4CSTRRaRRBJFElQEEULqKAQRRBShhDJUUEllFFRUmYeKPNqgxpZ4RkHDiiOMUEIJK8qAp59ZmFCllllmkUVGVSpM5RA5UNlkkVRkCa1CVEQRchQhM/TFmHP0oAQOS9hgAggeev64aYMMkEoqpgswoIACpljKgIUUcODhhx94wOEGnG4QE4ggmGhCCCBuwmmDozJYAaeQStqpJaeYgqrPChwQ1AEyNvnqkUASbaQRV5xB7BU03qCDEUoBiQMNLq64QgsyJA0EEjmoEEMQN8b44g1BIIGEVDPiYASSTRqBpJNmHH3FFUE+ecSTWz2B7BFG4kBED81GyWwXekapZRQkUjHlEhdWWMUQKEwh5oZghFgDCiZSIUUIKICAgoVZHGCCiUtUuCSFJZh4Bw9gfoBiFi+cSOGHLlK5oxA2amFOAQUWAHhgggFeQOAFGlAAggSwOwC7FXYoQIEEEIgCiUJ+nKVHZP6QMeSxVzzZhBFMdKCjEkTqgMONMqbAYgswxEjjDprv2KOPONTQo5BD3shEnkJYCCMZRiQZRIcZaKDhCBpqGGKKKJZoABVZVpHlalUuJBKVSOYJxAw4biYEkUIejFCRSTDJxJRZkNEmHUWQWEeWSsJgQgi840xBhZHqrNJKDFpg4YYcgFgiCi+8YOKHvVUg/AchlhAiiCmPUsoCnsIMYvMpkVqKKUGf4kkFnyCHYo048vADkl1dYeYVW5pxBbFPZnfmdtyheeaVTf4wo4ojktjCDT4W4aSVUCKZIw04GPnEmWccZQYxVzjRJI4fIEi4gRs+gcaVV8L/hJEiJHigBf5RRsFQfUz4SaWSHm+YBRU2xLvpjhwuwQQPUpqwwTZ3xWMbySKFF4BgClOQwhIbuwY2iKGNWRDDGHmYBQH1UQpDpIIbLjgEAxCgHbooYDzksQ56voOABdTgAC1YgRyGUAAJrKAAO1iABHiwADnIoha1kEWNLESJImSlE3TgAxWSQIghLKELXVjCEHqggxvcwAY3QMLhogCcNuyMDVmwgR7QoQahSeMsaJlBDGrglhmoRQdDeMAkUqEKVfRwFsaiUB160QlCbCFKPhhCFaUQhTaoYQ2fuQOxZGENdmBBHvAwRibWgAMNBKopLtlSJbnUlC1lqUp++5sGHIcDNrnpiv5qYAMb7oAHPORBlXrIgx4IQQieVQITGFpFLGyxjGlIYxrTSMYydqGLXAQTF7e4hS1hUYdIHCENoHgFM5iBi2cw4wjgeUAMbwDFKfJACWCAgyA0EYpPhBN8uHAFKECxCT+IYQg5sEE7JdAAAxAgAQkw2HgkYIVXOOMVdMACEWxQg2tCQAezXF8mMtGPURgCFb5YAyZUcJ7wxCUuCngYdhxQAARIAE43UMESbmA4OJ0pBzvgAeFK6jg1AQEJ53oOEH5gAyEgQKbeqQ53aIqQBUAAAhFYQQSe8IMx/MAAN8BDAQZBiEtAIQFY2GEPV1GjUGDinxF7lQ5AEQUWSCcCOv59wAMa0AAGiAesXO0qBFaAgzXIoh9raEEWVLEDBUhABxBwQbQkwIAVQAABD1BAIYAkClmMghJoI1IXyuCOd1RiBQ8QGMUQwIAIhLUBXZVADqrRD3MkQR6bTYcvDsEtlwJBtECIXBTCsAY57EERmUhFLXSRy2jEVpe8XIYvdXFbYBJTt7u9RS5u61vcBlO3tiBmMIG7jF7W1ra3sEUtYlHLVtShDxGIFgt68Id8OqMOM6jBdBpwMAVkBz0GQI8Jy4se8aIXPQQwgExR2AAJvMAFPQjErV7hCFswYxM+QAMd6JCoMURAC5JQn/ooQw81DGAFvcjDAALwYAgLIAAC0P6OAhggAAI8uAWpmAUwgCEMEAujFLMQxjBCLIxgkGIYwBjGMK6BDPnwKworcEALXPACCHz1qwdbgFgbEIHIBuyrVqDCHIqwggM4YAgEONwaJoAAH+iwh1erUCbmGTAyDOENkVAFtVrwAAYIDAHVQYB1sNOdBEzACeAIBiaSOoE0jCKrNaCuBOxcVxcQIQcQuAMl1JaJUKBiEoUYG6Gl8AdU9MMSbViYTiHwggW4JQIvgIEMIIAKOPSDGDZwBzw2C491VEMWoRCFJoQkpFCkWtXmBMUqWhELWMAiFrOWNSxsQdxcDLe5O9whcXv721/qwpe11cUumBsLVQwJE4fQQ/4bytAEJlAOTTjBASgfYYUHGMERi+lvrWoXPk9cwQg64IEVsHAEHbjAq2BdgAG64525HGABDoBAC4zgBjqI2wpvCIQb0BAHOCAGeo1wBjP8u4nFBAIQVpBA8ijDvlRkAwMCKEAeFABhjAegwivwQxRw4GABMMAa1jCGBLGBjWsQgxgov0YDW+5il4/8EtZoIDAsgYfv9virOlVYo8EaZoA1wA6b4AMhIHEGubQgDAVYwQrYcAME6EAWvaiFKlZRi9DsAcziiQAXrACKRH8jCBNYt45lUIUehFVgFUvABfDQj2/g4QZMcIAd/CCBBNjAD8VRQxiiQIUoREGnhVCQIv4OMQjCly1thXjACka6AwRYYQtWMIIRdCruJBhBBnGVQBYkUAN2IHaz8lhHOnihilWDAo5PdXUrWEHrW8c+9s597ipIvexBFMfvTFgCEqp4Lt7D6Qc4yMHeWNA3miB/JHyj0wZUoAKgPF8FOIDEGyBQhEZ0Ipx1wIU+nxE9ZzgiDm7QwhXioHA3XKEKVkADIBwTiDmcwVWBGJEV3MCIQJyhCmgQxB/I4IZNCKdnkB1XgIPdsQJHiAz8WzgXCIVJeDj18QVgyLAGKAAHyDCM044BQKE1WAPAa4AJQwD1uQQFqg/asAT6MAT8MAQWLBtDKAQWjEE9OIQuMAQHoCeAwf5BgxmYeerBBCiDT+gCH3AB8LABCYgCx2ECPMCBA7CBWriFXliFq3uqUDgCvDKCJKgBK9ABQ8AHfAiCB3AAxwKPI3AEdQMPemIAB6AAS4g7FmABF5iAPYgCIdGEP8uECQEFUiu1zNAMTIiqQXslCaGEn5MpC4sLIAsQ6WiADRQYBpCLBliH0HuHT2OHdCiGqEoEQhiEP9iDmpGDQFKDMvCCJgiCH+CoFsgAmNgJLbGAp6CAKnkJP6EADECK5BuK58OJoKC2Xaw2IAiJ4pOTKMKBQGCEB9gBRgjA8ZmdV2CEPzCU6WmGTZiD4XmVRXADK0CCK0iDP3AESGCEySAEf/4DhE2AhDlwg0hghmjiHUEYDBtQgMhLg2foBCuIDMZwgy9YAQZghEWYpSARhV4wBAk7AAW4BAZ4MAGgMPcggCS7gyyIHBVIyAJoAyTMgRhquqZ7Q42UvueLIsIZqR9AAjUwrRR4AB88ySvTwXoSlMlKAANQgDZYgyyoBDYQgibchV7oBVqQMlXoBRvggSMIHh0oAsGBggKSgDLDKHpSggO4Ae9ALxRigJ+QALPCgQeQAyZQH1G4vUmQkEnoSrTpykmgBFnIhEIYBD/oAz8gPEV4gO0YAAv7LjJIAh24Ah04AhuYmA8yjwPQgXRIh9DztEWyBlKAghQguy1xRZiYif4N4Amd4InmoxOjIIrlwxORsEzMzEzLzIFq2xzIkQJTyqBj0AY04IQfqwPt+wRI4JVX4AOBmSyvaoEk8KZOyKfpmR7ogQZn6D6rsAVcoB1OEAQkuKvGopg0nIE3cJ1GOIM3WAEJ8AEzAIQdsAFB6EdMqJBR+AU1kLABcAFkcIABMAAP0o7vcIAHUIMcQI8VGACKuwNDyIEfaIEhsIHno0/pCwkpSoGPzIEcIDcqWIIyoAIcuEHrIAADLQCByY7tKIA0dAAWKMUJcIADmKcl8AEvUAMoiIIDWIFk0IVbqIVe8AVbkAVDmACycwAGkIAisIEVcIEW+LIcY4AcHDPwAP6YMGOABICAAFkB6HgACNgDJsgEUTCoBVEQsPQzzRDSWmAQP2jStVSEQpiAKFoAAqA47YgLA5ioAzCPB7OBNsiBFfhLwOw0zkqFPMABFZhMo9AJyozMNmU+XNTMasOBHwiCJrjQO8APSqgEPvWzUYgFXZAGd3CHdVgHdZgtZTA2W3iuMfgE6nKDKYCDKqgCOhAfQDACFwC68FovhmwAF7CBtNgBH0ACLlACHtABMH0AM1svgvw8F7gCM6AVOtAnOMiBN0ABDrADQBAEQMACftxTDEGFWQACBxuABygGS+iCH2iXvquEiriEv6OAAHgA9hyAUpKiFkACj9xWlPLIHP7ggVPVgR3oAbtRgyV4R4J0r5kKK7pAQ5xSgAkghX7IhyfwAUN0gB3AgRXI0A1Nhl1QBmpBQhaYgAYQFMqyszuTgAjwKhlNgB4LK4qxsLDaKYY1mAe4gyUgNTxE0js0NTzEBEqghEBEyyZNBCgVsyx1NxB6y+1oLxtzgRWqBjENvc16h2K4hCfAgeMbCaEYiZ1VvvvkWfhkkzY5lym40DyghFaYhkFlh2iQBmpIBqmV2kTNLefKmtsbrEQYBDtIgzDIgiyQAipQgirwAjPghBUIhC2LgiDggBsIH2Z8BXrsFEzdKjCLi+9YUO7QjncLDx11gSqIgySogjmYg1l9Bf5oWAdGeAZXuIIh8IMTQAE4gANAOAIwCIRFCNl94AdZyAM2qAAKUwBVGAaqOZJjQAYHuoRUWA4VCAAXKNY0sATlYAEk2IEcIBw1IT418cgdCElx3YEhUAMqCAMkWIEFcFjHoifkRYgcDBjxeAAhwAMnIFh4DLMhAIIcKAUmqIsoKEkoMAQm4CEQrQVbqAg2kACDBTJHe4AYGAM0MAMsoAN8Y4TtAasxRIgGWIIlMBZUsD1RqJBU20pRwAREGIQ4GgS03AM72AM/kJBC6IEHIFibcjCELC+EPAABQIgEkIBqqAZpSAdJpETS+4VDYIIb+FmacBz4ZAI1cE9RmLVVSP4fg9rKV/MtYgum2Iu15woFTZiEQYiDMJCC3uujJKACLkADORiERJAEyggFq9mhWzgGaQg9d1AHatgFQHiEHjACLeAEJjiBE7gBWmkGxIWG8CmCK5CDONCU/0IDIygCI/CLHogBnaqB/bOCK3CDvrCC5uECIpiDRUgDXFgH3XEDaHoFHmACTLAEbyAELjACWGAFQBiEtKmGIbUEyqGwBCAEXzgHXyiwS2A2CvqBOCEA8KQwCcCDc1mBkDxV/uRP2+VPKQJeJiApbWoDJoiavHI0iqGBMlCE2fyBMsgCG+0qsHqA6HAAhdkrCmABQtADHICCAyAA7FgAIcAqaugYbf7umPOtGIk9mK+iATrgAumkg7zggpyCAL6aZu7AKHVGgkyokVMjNU3QBDxMhLIhhK5ES7X0g7FJkDsogAfLAjWgSCmQArBVAzVIg4VOgzRwAySAsAfoYJkdU097h3SYBUxAYEkABVuD4adavVpaBVZoBdsLhVHAhET4A1AcRS/gAph+6SyYgimQAi9IgziwAyXGBFG4OmWQBnU41GSwCGWghmhIB2no0Fvb4ZQuhDtYAzWgg0YojCSgA03YAzaogznovlfghE+wBWjwBEhwhU/ggyoYg0CIhDewAjpwlT3et0joVUcwEDSAg1B4hdpxhnIaBEAAR+h5BULoAg8LBv5gCAUyOIIvOKZB8EqDMoTn29IDiAPNqIRQdiVDOARUMIUfiAIgqJhiZQAhCIOX4gEqGIIfCNXe3c8b4AEkiAJy4wEpwEqGYAGK8o4xk4E0IAMsKAMf+IIhGDPuQDMfdC+ng154hAIMoGYGXQEVmICBGIZiiG6VWwMGgIAaUICuoqi5QIDvopiKOi/3sFExM8kfiBCyMVkFwecmJRtNoIQ9WIOvPeiDHtshoOAXjUMT7apBUeavYlfzmOgO/mCLlod3oIZZyISuDFlFSIRDIAQ/8EQ2YCIesIEWmAAXZQHHI4Ip4MYlBrSrwZoX2QWgZod1iAZ/zTXmai5ZaAVUSP7pSjgEFbyDMIiToUiBOMEBImACNAgEMsALPvCDS8iMMJidWhkZPd4ETgAf6Pk+V4iEyOAdPtCLTciEN9iCToAeZ7CFTxiZOBgDTnCUZjgM2VmEG6iEUhCGfviHSmiDGvgUOhCEQRQSS5iA5naPNUAFFTgAP0Bp9UEFdLiEH8ADFWiYCRuABPgBNfCBkZoCJDjtu+CBJfjWu1jt1r6LHKCCO4iCQXIBl1zQ8/CO81iv4O4OGu3BBXgAFWiCBCDPH2AA5U4AMGGDSxixGAGGGIGCyBIPCTizLS0A5dbbuXA37NCeBJisBjiAH9DEVzIbCOFaOyC0PdgFTGgDr02DMv4AAzRIA0z5Aiy4AitYP/Wb1ElFkSuAaZnxNzR4XzOg6IoGTEqEBwgSjhtYARvIgR5IIinogoKWg0LimQnp6VrYhajVhUW1JV8r+OeKBeS5ZxlnXdLBk1zEgSZQgzz4040psFCwJRwWhGKEgSIYBFnwB3zIhkrwgU4AH0cIn1egHvBphk5YGUEIQHWMpu5zeU6o8kYgY9t5FDLmnU8QBBtAAlt4B3/Qh37oh0sohCKABEB480T4SlHYh1RQAaQITzVABSa0Az6dJVXQhksIqQUQaAorgCGImh4g7Ua/i7tgAh0gkx/41rJPCyp6akK4AxZ4GAM9rzTQgumI0eJcAP658A69vYFVx47pY4IwcE+2+TAQA4ZUYMESliz7LRiCmSf3gjcz+w7N/4FiqedTM0s7kAM4CKTUyum09IOjsgM7UMs/+IM6kAM1toM4GD83eGg3uP044IM+kAOcjoM3YHcBXwcyfQdRA9lZOjVUU4VY6DXnqho4sjrUa+o7KIMoOBcliJM05RIKSOEeANBSCs1R2AV0sMRsoIZj6IUeChL3boMw8IIu4IKXloK96AQdMAI5+IWj7wd2YAY1KOCxhluAeCVQYLOCzpy9YgSIUSdIdAC5enawYLNXri5++tQKYxJYclxB8rUOXr9y1BZ9CkSHzh9ChWTxw3aoyYQWBf4KsEn1o0CbSpVSlZJl7RIQHEwmDDgQYEABJEiiIPkh9UeOHDt4LMkhdYgOHj+86KiKRE4bQn6iLJJQgMCAtgNaSIDwoAEDBgsWKMirIEHeBQWYGpjg4EGLG2sukSqVahbjWaYsGdKTp9ChQ0sQ3HRb4MABAW4jSAg9YYKEBw8WREjA9IHnmz8wZRIlO5QoTITk4G4T544fP30GDfID3I6cPcL/AN9jx84c3G7cpEnz3E0cO3WYx4kzh1q17tXSgV/nDp48dtVmjcoUOxR72ukxUaJUSM8dOWGAqLDgoIIFCho2qKDCDTngYFQbmCjDjjTK6HLLLb74UossqYyCSf4lkd0RxhI4tDCBCyvc4IMSXsRByCgnjmKKLHLQ4YgnVnQCDT349HOOM8/wMcgnF7nSSkafeNKJJ55cNJCRRn7SCSedMMnkkBkJ6YoZitTxjCuhsALNOb68sgkdcKCBhhx2pEKNNZkQ0kQGLRhQwBupCHFAG6OggkoevxQzyg9BMKGCAA4sVcAQTHwRxRA8ILpDVTwgodUQS/DQAw9eKMroGnL40UYbSOhQA1wQ0JVXAggcYABnpyLA1wIOTKBAqgzYYAhipiw2SyqpmFIKKYXcQcghk1BSSSajRFEqW235gAl8sGFyiCGGFEKIHtPicYceh1RCSQptuaassupRsv5HG2yoEcYa7mTD23F+2AFHHHL04Qch8ybih3LYwfFcdM8tx9xy2ikySi/dSSNNOuuw8w556RgzSh5R4BCgCiy0sAEGGFjA338qGKVGIcpmS0kmoawSyyonn6yKKhRiokcXPKywgoBaCcFEF2qwcQceecg6yy65xKLKKrLEIsvKFFbixxuBQKLkJsnwsw4rCJkhCSdNbxJkk1tvPeSQTC65JNedAAlK1p9wQockVETkSievmM0IHWhcwUgo1FBjCmzD6nMJBge4mQoqTRwySiWXXDKML6Pk0EQTNwwAKFOTltFFVF7xUNUOQ+TgwxBUDCFpFD8wykQWa7TRRRI9EP5BxBFVVJHEEbMnocQUWYBRhhppwGGtHnu4NAkmo6RSyy/HA8MYhYZMosgee7zxhhtz0CGHG2Lk0GYBCEQAgQstuCDBBKY5QJddoubVAKssMLDUAEOscYe6ftyxhhdReNFFF2X5UZwff/ShDWnQFLyEU4hCJKIQg+hDH+aAHTdI7w3wYqAd+uC8OUThDpigBcHC4453yOMd1iDFHZgABCAoQQlOQUIW0iCISGRiEogQBHISIYlhnagShbBPFKjABCYsoSg3wMEPatYFNuihEsTDVSkUo7xSXAIyhcgDG8JgwsypYAIMIMBmqrCJRjCCEZvQiCtwUZBOoEEQnBDjJv4a0ghHQCKOcXREGAFRhznEQXpoIIMYvsAFLVyBCrCTnRLOAIlNQGKNi6iDKzKyCUYIAhKAcMQrnAENXchiFJQZFin2UQpiCKEAbkBPKoZHp1Ec4xeXuAEUIBa5QE2qilTYCul2sIMf6KAHQ/AC6JCwhCgwIQphCMPNCMGLXhxTQrKgxSxk4Uxa0MKZsqhF0ZxZi2tS85krQ0WFCgE93KThDGQ4AwTfgIYtWOEIRahBA+jygLjMhS7tVJ9p5uIACITmezawyg5scAMduKGCDPxD/+DQhjHZ4Q1psINLEpGI27wLN3YYBCEQgQhFUEKGg/gDAOtwRzlkhw//Y9cfEv5BiT/cgAk94aDBDsaO8YSwGqgwRBzQ4AY4yKEOyAlOH+wQB3JFgQcsEMwDPAQiIURhDZMxxCGGV4tkJGMXtaBQFCFjiDzk4Q5sgAITcICBBQwgAO7b3qomsAIhsIGKUTBDJaHBjE8AIhCbaOOOXnGFNdJhDhDgi14SMCpSkepUgh3sARBg2MMqYAtBWiMnNEGHQGTEFZVkBidUAgc/IGIShcgEKg7RjzUgwxAIGOWtUqEyWcyiGLK4BA7WEIYcRK41P3AXG7wwhCE4ZQhFFIIvqcAGNnShCV2dgDp64Qt1SKMayUCGMY5hjObuohjH2MUujjHdYvDiFrw4RjGKQf7dXRzTuKilUHAuOonmTUIS7QmFJjIBn0hEQhKKkIR8FTFf+QrvhuqZRB9aYtHMqqe9mFAEIhJhXwInMDh2GKkdAvrfQvQBNxEtDnAKYV5EEEIQvunpdeIAhzd4lA/+oqggGOCCH4QBESz1oMLgsaVLtGEJWRyNh1ogMxzwoGaOg4Ia8kCJVIz3Vqs4GjdPlIlKHCIPXfCqAxiwF7YIwDMJaMAEUhCEIFZlCV5gw7vusIdBIAKGaTDDI5b0CmbYwm1zfSQd5nqEBBTWr3qZM53nfJc72+XOd1HAAr6gJDe0kWxeg0QY6UiHOGCWEkz4gSK20Q82WMMQLECDrVKhB/7iMWYYs6iEDZawBdg6gC0F8IEa9tfDLrg2DGzQVQookIAHCIECBZhAE9qQjl4UA2+6roY1vFMN7ig3Gdbo9a91TQ1kIMO6zvWFe9UjijrVKRaxuKbJUsEe06oMFLSRjSjYIwpNzEbbmbAvJeCDiEJMIjbtjSGCm5cIDBOCgYVYBCIGsWADY3gPuHEXbsb0G/9OghAb7YNHPerT6lzn4HOow/PAt4IfgOEQK07HS1t8DVLgoQlA+MESUC0H+eXhWnuDD7BMWSFDtAEqVLlBCxyAALEGCgEMoEAGWMACjnU8DD2MQhnSUJyWGLjcAea2KPpwhkY4BAtamIMYOeF0Rv48wksHGIABqu6Wq7dFrIf1q1jb4hmsb4YzDGAEJ8A4By0ooQcuWIDMTfyQOPQBEZToAhGwQI193CEVYVCBGWaxhgHwgFap+MUwOmsDRsSBBwRwwF8KYAPUqcELeNiZJSpviSdAQQUFeIATbnCAGzjhEsamhjR0XfrSj17X2cgGNnQ9bGSodhaYKPm3ZIMKlaWC6N3W/dBls26iDziz5VZEcFxywHn55n/A2Whv2AVmBSpiHdMIuL1Bqqk35Is6fOCoSzIMwH7h0V1v6Jf1IDgmOZwhCTmwwQ/UoOLvuPQdCntHNXxhiktES+DAmZe06sOGMnhBE+DABKgGzIlVa/4kAAMQhlEIF+kAwRJIQRiowUHp1CA41HllFAZ+i7eQ3HkNwhkwwhwkoAFQHQIsgAtUARrM1RAsRaogAFPcBBfdxAzm2QIwQFuYStWVCmdU3Z4hwBjMlU0IAMwNAAQggQs0QBEAAhzwgdyhwRi8gSZEgxtQQh7cwBjMAhQUQA+YAiqkVp4Ygg1AQigongMwXgG4QBnUT/4IAQsUgGccwASw1uYZQgoUAAuwASasHjVkA+n14ehhw+plQzoI4q5dA+z9wijYgixkCwYKC9GlR7MNi3qkh2y4l7LEBwbGByXUm4UpwnlBmLxQlEixy/OQonKYIrxYlFmkgzrswkbxwf6HCVAZQNBz+Nv2CQcN9RQevUEcUAdxWAccSIduGNQmwIEV9EAOCMEaIIIqwJ94tNg5EIMpoFwXCMENZMADNBnbhVXXFcACLGAQCNGA1IwUREEWeAEtVkd/gVmBXaAGLsveqEcmtJe7GdgnDhgZBMIKRECnZF3X6cAhRUAAGAACKECpVF1CJuRN6NkNJgVgbZ1hHYCoRAAiEQEC7AAXHNoRNMAX7EAPQAAggBghTAIfPBbiYcEeeMENiMEshMEWmsIwDMMvkIImiaE1/AAB7EAUdYEhANksdGMARBlTTIAl4EABNEAbXMDmrcEsYMNTVsM1DFuvUcNTWiU2XENWDv6bMRADMSSiL6hCtvzXISjCtwyLtwQLB8qjtzQigVnYu0VLbwyChZ2bhQlPJlACgUUYMPYLcVRHdXCUvfjB7CGHiD3HGZRBGKRBz0lHdRTQRv0BcYDUhz3HHWVHGqBBOEVHGTSDJ9DBFhwK/Lxf/JHHOxCDJWQeA9yECRaVzd0cD9iMyj0KFWSBYuJUBS1fRd1j89gX7UlCRmXgedmXQzmUJHSb4KDCKuwC6a3CGNABaijBFyAAESCBERSBBByBI9CBARCkRHJGYA3WN+aZQxbWYZknAhSkC6qgG0xZAcCcAdhAErAdHUzPICiCIARCGB2BCzxLCnRBKayBAnyBLP78Aq6QwiXogQ2IAjfgAALwQPI0hq0MwBAOJVM4QB5oHgPggAIUgAPgQK7QyiwAgzAMQ3cVgzEUQ1cOQzAIQzAAQ/JcwiHowQH5zvOAmfDsTSVMwrslgruRpSYKp1sKHP/xlHEIx0bNZbqpx+wVAh/gRi9OZpS+y04BEHLIi3BEx2ImZhiUQZemQS++SwVdhxzMgfREBznhlEKFARkkZhmgQRg4QzPA1RccAQ/ATyXQgkuNBzzQQzkEgyXgwRo0wQ/cgD9pBRJQwRZ4gWJODx+wI0UNAg1F6v7917xYlIGdl0PV2x8IAkXNlybEAjWwQzrsAipkQipsFy/YSp2MAv4UkiAEKIUBDkDd9AAOVt1NKGSubo95tgVhnadh8UUNEFoDAKteGNZeHAEaXFYi4KdCEKoeYEMKRMElyELhDAPiYGse2MAudAMOHADFtAD4uMC4JgCFaoYDpADjOUAGBEABJEATKJWsONGLQmhjCB4UtYEaoA4bjItuFAdd3mO00GWB0eWBnRvyCYdcRguk7kG8NJ9wEMJ8xce7EUIsPse7ZAf2ZYcd7AFyEAJHRSamLJAdbGZicoEXgAGX9lwb3NSYlKkvbiY5TUcafEEW/BEXdEEZcIFEyCkgjMERcBwb4Gn8gRA8WMNj3EG5SMdNacdyeFR/cSpF6V+kIpBDHf7YcAocyIJZJqiCg8TCtqmCLuyCLHBTF9aJKJyI2aIChXDBGLgrnd1FAsQBI0hA29UFXZRnqvjVX5knXykAAzSA35ogBBDuPDWAIDSCDhjuPNXFAqyAGbjBHjTpY9XBD+DAHczCDQzoL5gCKZCCJTQBBtCYC2ADMdihBOztqPiVUlQoUyyACqimAmBAC/AAFFgCYjhRhOZKE+XKJWTVGqwBv2ZHRPHG8g3C8xhHSxxQ/umfwEFscDSfSyDCIdRbH/ABKvqGZIqUwPULHBgUdThQv22sSAVmHUiYHURmZHZpGXyB/tTmFqQsY7YBTmUHdJSBOIUBdESHGGgBF0yBFv5gARbY7DPw7JxGxRIIrS8czAfBAzyUg/3J6PyCFG7MwcLVAR84qvU6qscKHA2BLHIoAgzBhigIjcnURrolJ4VkwiVUgjyiyCicwinUSSicLRdYgXja4N02wALIjTwt7kFyBg0YARwEAifwASTMQSfQASSA0R+4gSuwHWLd7RTXzRgYbj3FUwtkph0Uwh+gQR0QQhCkABugQwqAQedeQhjcwF+4xav1AimwwAE8wAzOIGcMoVC6TwKoQAtwTCHgbq28aGMwka5EhhoY8m/xq27Iz5E2X0/9xpDy3wHV5bwAh29g71yuYpHagUj1S8cSlL6BFJiGqb90cvMRVP+Mcv4lt8H6dgE6dgExDdO+8Ev9poEYsCljRscXaMEU3I7N8hIBE3DPcoFuLUEbXEIvpIM7MHA9+Okl0M8aQEdmfql2VLBHNUceRdAc9AEm3II0TIMtYIIfaLMkrMItfO2AfWJa7s0o6B7avjA7u/OJaAES/K0ON4BpvAAjvAHhEm4E+DMELEBhHYAQVwHafAEnYAFI0MEVfML0fAIDQCQXDMmRZAQnSFYjdcImRMIi/AEf1EEakIEc0Ggc5EEQbMAaHMIFlIEpsAFneJ1bIEADTMYDHAsM1jHgFOTfTgAQ3G5iLEa9RqhjEPKiSqC+Bq+maIpxIGxvPI8BzcsBVcbVHv7sAtlLvEitWSDvcnhy80Hq8RLHh3mYRHHscvjB9Qbm/5gvAakBcuTUYi7mK4dByg5Tz9lvL2ZfdJCBTUkHZm6BFmTB7UyBF3zBFDTDjQSzZ4LmDzCBBvUCNDZwPRTDY+ABG0iHQonTGJCBGYiJIoSCKoRCJrzbJGiCKqBCbSiC9P6XRR0CpgLLJgZLuZmlWnrLJTILID1EfoZRbpsBIwRCIADCSgA3GTTAqQjxEaSBEqDBJ8TBJ1hBHGhBINzUJjwADx6AFYxTmNhUL64EGgDCHwBCd3f0R6UBF5RBiWALG0RMExiC4znAS0+oWxwAAwyBHhBrAqxKUdVcCuBAEP44wRrggSFYQmKEaFDbSmOUgiVolSEbcvAmcht4ma/kX3BAakWlc8gwC1ruqAL1FMdSkGSC1G5g1nnd5ZJmlCJoakeTH3E0BykvhxzAwbOpwh24wQLZG2OGwRdsARkM0zCdwV7zDsZKD3ToS3SEgc22MhecLBlggSe8QjMAc2fSARbo1mKPgjEkDJ8ysy+QgiEk7fRcMCEYpyiAdln3l9xZyKYq70VdLXoFSwub5TwuKW1zICXQF32llyQgoxEogRXw+RX4+RUkAZ9bgewYQaEX+gt0DwTAQAzUQA3ETLh+zwuETwTMkwTYmA4UwVX0wKZzeqSsgA9Iii2xzhH4Uv4KMYEU3AHPREEKOAEOXMABLIBQmuvVzVoLNAEFUAAGaADHAAF/s8F/93QpCJ7uNpFi6AriHEK0jAu/fpy1SG6wLKm7FZjQwfk8wrNsvIdm9ZREKcdkei9O9QG6wSNaZqK0fyws+qWEkelXY4I6RMMsgAG8NGwc9FxitnIYLOr9Lu1z9CIe0bKHTUdifgEZ+DU6esEUBMIjvAIwS0QnzIEVSEUU4MEpVMOe1kM9cIMvoEIl3EEXKF1IL0JsUAIhHJyXtcT+DeyBnZck+ISbg0wl1Hmdw7yIX63Kq/wklMG46vy4iuu4vsDPA33Qv0BoSIA/G70/E33SEz3Q63wMyP7ACjR6DejA1NtApPhAEQQ6FohBQN2BFywBBTgABlAADuRBBnAGCxhglH1dW2jjBAwRf0MBGwD4H9dKpQny7nauJfyELBQCv9aH/MjPtQgd2s75CGP7tzlbO7cXJ257wz6Ph4e15H5iydHjui2pJAinAtlLfYDUwY1ydhQCO6xDOnCpvVSQW5cBGGxBFnTBFnzBF3Bpll6shEVPREnPGZzByf41FdwOFkzBFwCCJxh2MG/CG1SBV0RBH6CCNCjMxdfDNaDCJUSGHlgy8pLiVRdsb8q8m3P/y8O8nWM+zR+YgWnqRZX/ub2BSQL3+q9E9EzH+0fPHlmBEYB6pPDA1P7fQNQ/eriG6wokgewABBGBPnjYWMGihYsWCxkmnPAgwQCJBBpQsASFxYEELAJ09BhAgMQBCSYEYYPHkCFLpEiVMvXSVCmZM2mSulQJlalDetr0bHMH6B09hRRhypQJU1KlmUSJCtW06ahMo6CK0nQUEyVEg/bYsbPHT5+uduSULWvHD9FJkoxm0nQ1qyJEhAb54TPWq1c+ffzk9SqnTp908eLp8RLHz1gwYcJ8+RLGS5ctW7pULnOmTJk0btqk8ezmDWfPYr5o0TIFixLUWKYUQePo1TPZsplFQpOEx48uhmitgwevXnBfpy4ZAup1D9g/gwg1J1SoECLpiBRVr/4+HTt07dqbF3I+CHx453TphjcP/k+Wj+s/DmBQ5w8fQH8ENWf+5QB7jwAABGDgQgIJIoDgAQcaONAAkRRcUEECEngAhx9UaMABBwRYL6QBCkDAARwMuYQlmkRkiUSWLrHkplEquaOMNXzqSY479qBuEqWSqiQppqqC6i0er0JqkkL6yqsPsf4qK4445ECLEOkSmWQtSqCUi5A/+vALOT7uumsPs86yg49YdtkFlTLCKBKOPdxgLAvKsgijDC60yEIKyuD04ozN0jgDNDc8S4MMLrwwLYssqMBCCy6y0OEKQDyZDRponnmFETGG2OGHMCrxhR15fqunHF9MueQQPv7Gm06RRBJBZLvuxoNuPPvCs9IuPvzwI9bvZr3Vjz/sKrIPLfmQgwD91jOjDi0BWXbZP+Jzo4YIGmBgAQUUSCABBLQ9gNsDDPi2gHALIIDBBTta8AAHWBAiAwopmCADFVLAgQko2MgDRRBbSiUVEV2KSURD4qCkEj3YYMOnGIPyA8pJKEmKklQTUYQSSo6SqqmrNKnqrUy0GoSsJOUAi1cjkVQSzFuLvHXXu7D0i2S+rnQDDjnm2MNZO2qWowww0tgDDq/AiMyLLKagYgqjp1gaCzC6aEwzN9DYLA43pE5DDC28kJPQpLOogogr5tikGdkilbSVP7a4dAk2LuEFHv566AmOm1+IM6SP5c47T9byZh3EWZW3tJXXW5dz1spgtbSjjjr88lKOOOB4I404XDCWvwAMEJaOOeJ444wtrDiiBx1qWCGhAAmcdoFqs0WAW3HLLVeAkDLUkIJ3WZg3iCacWONelUB0aZbijT8e+VIuyQMPhF/0KSgZCVGk4Ycxsc7hHI/a3i0egVSkkEGu9KqPQaLzDnCTl9yjSLz04utWl7HcY69e0ePjjTLcSDIOO66EY39hkMznJveGMGSBC1/YwtEMRQUqGE0LldlaGM6Amc28ITRpQEOgHqOo00xBC1iowhXG4IZAxMZskXJGKOYwhR7sgAl3GEU14CGPuf7Vo26nqEQh+KC378hqVnpDD+J65avDCRE9ghPWEh03h7IA0AxpeIMYzDAHK85hCAPQT+ZWkIYxYMEKRthBDWqQkBcIaHXUsha2tuUtcRWAQQR4Y7cOgIAEHOBCCioAAyoUBCfYCyWWQFFLSpGKWfDLkPyCyUtSYQpSGAIPYTiY814UvT2oRUoNmwT2LIaVG+HIKHFZ1Vy84yuW0ShV6EsMWfxXxK7Y7CsrCwuX6CesIgUuLGRJQxj0VDk7zMFPbiDDF7pQBifCAQ5pcFOhplAFQy2tUAlsjBemdkEAfi4NXBADY76gKKVhwVBoQIMb6NAJZzzjbJJqBiTcoAQe8P4gCnxARTpsKLd6WCMYKgpWrZYIrFlqKVlakqU/iVgkJgrLcU8s4Bm+gAQl/CmYVsPgG8xQgC32hwena8EZB/SAA6nxddoSqRvfWFJxccuOCbDWAhjAAApVQIsekYgCKqCCPAgvRIXkl/EMydN+maJfhgjDGtQAPEq2QWFA0QONLJaVSSQiOoiYWCezksnqQBV9z6HOdchTiBpBbJOJqNKVcKZVQgxpDq0UHLBkZstgBcsrlMuM1UDDv82UYVBdgEMfPMczp1WmgXNiDRcIS5ozeGFPVHuDyNJwmTOIIVDe3AIWvFCFOYgTDrBB59lk84pFmAEJmPICb9Yhj3rec/4WmNgJmJbYWtcC1HGPM4vkMEhXqZnBDFlLwg+wcAYsXIEM1RRnNSFK1yLElD0FcN1IvQWukpJrdtFtkBzDZQCUakulDIBAC3LQBCgYIkSMRN54i9dISxTiDmwAXhtEpqQlBeWSiPhqxaZEPShVrGKSaJhcRsmqQjxJKVIaZVG4F5e5hIUvTZJOIawkUMThUoldSQ5frGSHqjWWT29gr1eA6ZkyWIYPZOGrmSKzQAeCk7ByomAZ0EBBzyxWcknC8BnAQAYvHNBrhAWE1Ezois1y1hmgEMQXfqCDIayhEr1wRw1N+w5joOISfrgDHNwLOS8lCZmhmajV/oQZMYBBgf4hrMIIcaOE25IBzbg1wwZxS4YxvPmLVqgC6Vbwgo5+tKWt07O1Vtq6NWKLjdgFNLb4XK3WtZRCD4CABBSyAhXcgAdAYEIUToJTUux0FsAoHjA43elOH88mPIlDGxCmpON8hWSDkC9+67sq+2rSYftdlaq2KonuXUVK1anRW36UFagOQhDLic51xLelXgki2IBbTrAbXEv4hTiDaNAMMhm3FzlMLjOPscMf8uKGxXhha1h4IAgLVSgKkqEM6JZilpXkJzGUAbJkmCYCubAFLjiiam+gAyfOmU7Z5GITcqiCDnLAhDZkIhlLNq08nAxl9HqlcRFvLZiSFduQAXBP2f7eQhKS4IZrv2FySQI5yPmHTDhYcaJoGMPoisADHeiABjWIORlpUPMZ1FwHO9B5EUxHRp///OVBz/kOfFAEoxvhCEmoAha2UEKQ36xXhDBEjaaCilSoQhay8IUvevGLX/ji68PwhTCE4XWvc/oXmq4EUmF0liV9hVfgWfXDInadJ+GXvrBOlZOuSrFbO1VVkzhKr6+3FcD5Qe7E/kNybPXgt66MiEZ01pWu3QYuo6xxk++fGzDzhTNwZUi7bAwXUIM0Zk5BUF/wghikPU4lxbgOfsKMl72g+kRpTQudoAMG49CI2Pj7Gc74BCLQMARIR0EPqKjGO5jMcGuk1hB6sP5V/XpVuJLBNXJ+2kIaFnFWTYBCFJFYRPeDjWxkM8c5iBh/9xlBCGYDlA7x79wV4zAHOiRLEMvq3OdsK9GJUrks0or6EM985AtHuGcqRmEUUMHqrm4WagECe0ECJZDrhsECLdDsMlAYgMEUKMEP3AvV8oJ9rI8Q7s6q+Ct7qgrWNkkusMNJqO4oIkY6qKctkCLXDkwswKIAw2dI9EJlgsXiGMfZ9qJI6sBzLI/L3mAOHAc+woLK1sRMymAP6oJx7KAMVG9rDmVpUINpKGv14M313kAOMKjDAOUKu6mbIGhpXiEQCggQPuHHJEVScCET6mAKdMAGhqALCoEW0mHJmP4MHqyBFjDBEAhnOdKP1hCB2+Kgh+JgD2JBF3CBF2xhFURBEhYhETCxOiSBEyWhk7YHLighEmwEKWrQk7rHezaJBa1D1zSpEl7RRpZCAUWhARsQkRxwFmShFraO63pBF4qhGCTwAouBGMQuAzNwFnTiSu4AOZJjBBFPVv4r1lhw1ooCYjLpvqZkwFiR6jYGSFTF7zrGqeSiLnIwb8yHB0Os2uCnZPjAcZKjDvYgoASKLDDuTyqHf/KC/yrDacog2CguDoYmgYzGgZimCgoyUbpgm/jEtpDJT+BNIUuD3kpvCtYJmJSQbOJQUlZoEMpgCFbgBpZADRDBF/xQ4eSBHf6MYRYyAaoUgS30i8H44A7igBBAwRZsIRmkQRlqQRQ+KUdMcfB2RCh3JBRCARWeghZVYRVWQRVUARUUcCoQUCovRgGrsipNgQGtjrwOqXhkwet4sRd4oReAsRgssBcskBczsNPS7hdmoRISQw+So2Ti7jm8o0nwLtf2jmKuERtZLawmpu+6ES7kIjpg8BqfaqycEfGiqi7Gon6IyC7wIjAM51f6oA4ipzM0aGpEbn8YRw78RIC8gDLcoA/kYJYYY2gKxYGqYAsdCGkS5cZ8hq7w8R7lLYEQJYSOBmme4RMAIeQY4ffSCW0UQQ6oIAdsgF7cphfSgR3c4R1Max2qgf4WRgGqegURmEIVcHIadlIVngITQAkot4cooaIos7IBm9Ipr24pZSEWYkEWViEVzBMVRMEqrfIlaDErb5FfVMF4sm7rjtHsenEsgfEYCvQYyvICE5TsyA5ATWGHJgw8YgU6pOMQZrAtAizXsqcUMdQvV/C+jEIcn2qq3KJjbFARzspIwOQPzGqViIQIgZDDzmIe1ZEsrs1P9kScYExJmPBzyKALwG0LxGDy0opnyADMsoA1ttBrtlBQIAsNIgeZ0uAzxckzHouwsABLWaMKlIAKJsURxjAO6OBRhDNSbiET/OALeOAgQrINLmE514EdmE8e1qEYUOEUUsEXqEEapv4hGXZBFkShFMVzKI3y6lRhP5VyFbJuFWJhPbPOUVehFm4SAmtBFpryUPdTPxHpePzz67wyQIXRLCmwAoehGAoUGU7VGqohGarBGk7VQI/BGBB0GBaUQdMOFSoh1bTKBQETMGukKTwp74ASQ51qFfeLeiyG1zxGRHfNR5BCLqxkLMpqOuLjl6wI1bRkLLzEWl/GiUbtRjMjamDsKy6TEIYlDj7MC+TAV3roD9ygZ7pAIgsSmpIU9R7jDBgRSajMM8igsQIlUejVgZSgCmSDE+iAyubgEcqGTHNBE/rgC5RACgiBFZRBGtYhHS4WThXOHVh1OC6BKslTPvczUd/TUf4n1WRPFgJ94RZ0QRd4YRd4YetyMesg0FNlgbyyzuwm8CyHQWfPsiyB8QJB1QJfFRmswWhbtUBjlSyJcVY3EBic9hfKbhQQISlGgRLqcsFmkHquahKo4lerCmxvzZNshBMlBjBThQY3xioMTL4wYWOeIkS3IgflskkUofuoNS8Cyn28JG+dkXEcR3L8ZIPIIMMWa0lyCRSm4WV34YDC4IhAhjHsLTcF1jWPZgvtzWf4p2qSyTPabJgEq5lYc0uTQDZcIRAiRw5OiLOawRVaoRVggRmiIR72gR9qdx/mYU4xtjlr6B2qwRdmYRQ8Fj8ZsFAb1VF10WR9YRcnUCwlkP4XStUYjOFAx7JnexbsAPQrK3BnEzRBCRRou7cYpPcYTrVojdZVo5cYiaEYZzUYOm1BgeEXTCETDHUnNQETomo6etU6jAIqxlZ7OGZDD1NiWLE6HkZtARUTJkGqmDVjfoQSFkF8nFEHpWpVxIfD0opbUVdGIy7iOIz/qpTF9icAGydYCsEd4FQdRkEKsiAO/gA+ZubGtoCZtvQgWVM3qaAK5iQMqmY2PYNKHytQCPKGcZh0n6EZIsFz4IAOyOYVXMEVcGEdaLd2p5gf5iE6JZAWaIEaMNY5TSsdjIEWnnIB1dNRaaFkUVZAmZcXDJQseyGN3Zjr0hJ7s7dneRZ8f/6WVLm3VA20fI8WVmMVkNeX7DzN0w5JRaaBGnYhFaKjv6SKgB0mE4qSPm3QekC0R6xiQ0sxL19NFS2mKZ7iewDsgOOWK2BmRalDrChPZDJYW8GkfX4pLzwngzQoM6RISTA4ttbBHdhhGtLBC6agDKxEDtLAiUIzC7oAS5VAYA9yaQ4Sh1EvDTCOy9IMzciANE4DabgUaY5GCSLlGQrWzdxgE54hHuaBiqd4HngBEfCAD0Yhi3vBGHjBGKpBd93BtOAhHaqhF2bhPGlhFczYjFG2FigwLF32ZYtBebcOjuV4jhsa7HhRobk3aHuRVPfYGFoVo63hj9GXGMqy7IShff45LdM+7SaUQRnSoRZSacEmtL90DT+/Fu/aokdKVHs02WEqhlgN2ClAOWJWheoyZnsiRkjcx3/qlhy7QmQw+GUCMK3YJ1jcp4kCt181w3BtxonKAhPmdB2igRIOBQ74wA0Wxw0qowukoAuwmXK1uYZZkwwkSoNG4wveLQzAIIG0wApWE4flbMxY1xM64RNeARrk4ZyrmBd0KDoq4RQKmhcWm7FXtZ4XLh2swRfsFBVUwYxn9mSZt2XFcutOFqL/83rnGKJ1VqIrWlbt2AJLlXxXu1WRYaPJUpCDIaQJGXhxQhQUVyrqcjvOh0KfhCmOEoH7UqaTNRZtJKad6mGYQv6SAfWpZhBZ4UK/yHF8+PYPGHkr+MBz+OftlNqKrFoAKQzBEKoeHzIMCJdmbjmtdnQa3MEdpMEd1IAKwiDEzmIO4gTcyo2bx4w1cRiHnWmcpEgzc0shrfnL0lDc9Ht0lYATcIEdpJiK40EaTsEP2NmdnZexL/zCV5WemVNjpfMUPvxOaSEWTLYXbmGxKRCzJ9U/P7uhs3dUwXd8D/R79Xh8ybdVq2G1kxYYi7EYyy7tCJnTGukmqOEYdEEVuuN8vGM78rcSnOJrpxEGea3X8As8q6qSG4Z/Jdl+Fbg52hYr6Eus+iJyNHdkmOPAQmaiktqqr2xJAkNvTMkdG8dzHv7yCsNADGxZu91LE+KBvdVBFqRAChrniUBDUbgAYGmYS8dMmQX2CzZjaggXa74MDEgDzL5ghhUdCZCA4wabH5KhOPAAET78nXsWw0tdw9MhYxfOyYTBTu+U627hFuA463Kxs2fd1o/3eEU7ooVxaYOWoFN7j1f7VKshxmH1e0MbyEU6GVOiFmIhGWYBOuoC/Zxjt6MDE/rXBverk6Q8FKsHG+/LE6cEkg/YWeeibj9xHKvk4gro5PpAENADcAuI5NxLc00OAP0nPMJCHhMqmeAtMhKIX21Ly/qHOeVBHdihDKZADCxzmGuGDJSmmadg0ZVOYJUgCSxeCfKESuMNDP7o2jHs7Uq/puI5juOUoHbnQRlQYZ0NAbFBPItHvXotHMNPXZef07TogRuIYQOtbhW20ue7siuPl6HBDo6FNlSv98WBUXqF3bVl/AKvN9mVPRlRhCmSoRc8RkYmLO4ilDnMh8CyfRUL2BRVkID3Ln+tAxzZQm1x7de8/hNNdCu6hLY0TAy3rev9wAglZ3IA8GT0vrbqSkUnb3G6m3KMtJsqIwzG6UbparFCYZdPeBZQw4o8LsZEk/SWJmAz/QgwvuSTIAs4L0/OAM0oXQu+AMw8KGnGTNMvHgk2nxYgCSVAXPZP4eVHnRZivtSNwbGZ0+blQR/ooRysoRc4ECtDNv5T0bMpZ4E/kcdRfUHrvk6hrTcDo99nYfWPDzSPff3skKeQgaGRMkEPKmEZbqEWUMHUvgLVtH4uB4HuNskFGTl7KEG/qNEFWUU8nGT8qANZgRoxAacEkRUgMmHCRGkSokF95sSBA+eNwzh2/BA6+KePHTlx3jCUM8eORzsKFzp04+ZNnDl1+PDpo/KjQjdpyIT50mVLlzBp0pDUWVIjn3js4qlzx6YKGoxpHMIx0yULlylTqFBRguTIESRJkCjZupWMGzNo0IgpQ0YMlyxYtnxZuwVLWipVsCKpehXRpVGn8urdS6uv3769AgsOzKtwYWPJqlVLt+6dvMeP65Ur9v4LmKlRmFGZQsW5M+dUqVSJnqVqlmnTsmT5Wj1YsK9fsGG3Llbs2DFjuI3RLjaM9+5hw2IDmwWsOLDKpzHdwYRKla5bfuzAiXPn4x05Hvv46dNnj59CkygRVISoECHz5xEpmhSevSJFiRDJny+f0KBBhCbSV08pkyZRomiCiUH2DcJfJggSVBAihESHURwiQfTHRPZZhBFDG2HnUR0hMaRRHNit9EdFfNjB4RwYwVSWFzR9gZNOb/SkERxuiJLMjclgokQVJplhEkxSZCEkXHBRNdcRSSSpRBJKYAGWGGScAYYZYpiFVhZqcbFFFlZoERWTSyY5xF5k5kWLmX/51f4aYYcZo5hi6bDj2GP0wCPZN8MIo5lnqIAG2mizpJZaoLLUwpovawa22qKB1Vabbcgcg8ykkf72G3DDvBabcMXNYkoliuyhyCiivAehHBp+ZMce3G3nh4GTJDhJfIWUN996lFAiCXuTwJfIr8DGlx9++8mnSH+a/CcQeYP8gd8kmPgn0EC9FuIghBDCgZ2z8g3ixx4XYQsiR6p2yNCpKfXxx3YlzoHiQmmcIdNMXHDhxRk8NTRdRkllAu0konihBBoNvZGUG2JkMYWXU1ThcBJIzpWkVkpYEeUZZ4hhxhdMbbGFFkJyIcYWXFix8BVwMQlxVmWWeWaafuVlSimlnP7SS25vLsYYO+xU84spl5AyTDnjGCNMMJsBilpqqxnaNKKN7rbbmrsZQ+mkVt+IjG622cYbpplqCltxrw2Xyqdt2GFRRNOlquqq3Xn3KiLSLmsrfbjmyut7iCTy3t+02qdffLYmEut/mmRCCXkFIgJt3QMt3uBFD2Ioxx7O2vcHH3U8iC1HHXn0rodKgYiSSipxeCFMZIERRr0kl8FTRuKmEYbCVEghlRJTuAGHTmaE8YaQU2ABl8NVrIwkkxRvAVZYUJJhhhZpffzxFyRzgQVaVYRJFZIttwyzJVAEYUIHJwSxxiW95JzO+4xVcybQpgzzDTjfHG3K/qURKqigtf4IYKIGw6he7IIXu0igMWxjtUnVRje9AdtqYCO2sVVmOLNIxSX2cIc2tAEmaWgDiN72tj3wgVV/QES0BLI4+dRqPn5rj3v4hjf41Ac/L3RhrY6FoGQpThGFuA+sMOFDFvZqEHxQCOk8CJE+CLEi4Sod6OpQB49cKEYxIolDUIUSKnJIJG5AQ1lcdxYsiQENMjpXHNxABoVBpUhJ8F1OcBJGqLyxCkVSwlWWtySHVQljZzCD9KanBS18wS1YKGQhsQCV7k3sCEMgQvhcFjM8POEEJejACE4gBDaUwhfW0Bn82AGPc5yjHKgsBzdWCQ79keISzenfaQoVwAD6wpaLyv4l1AYjtWLsgjbD6EUwgaOoTRlzOIPK4CgU4Qc4eNANz3wDdlCFKsppCFx8+I4iojUgIKJncHkriHsIV6wC3Uc/5ckPf1YoEAKtaxCF4OG09HaQPcjhgyQhSRtMYgdnNctCDdFi21CVLQ9pMZ8kGai73pXFmIBhLWXkAh0d8hBU/e4pd6zCEsJAIzPkJCkYJdJUllQVPWYlSVXAAhhEJr3okQEL2uPCFdwy0+JZAQtXcKQej0AEH0ySTJWEAg7OR4L0QQEPlzDFKazxvnXICR7vSCU3vvENbqRyGMEoxStHERpZBsp/tVCNLFDjtKYJUBe6+GUvgRnMYhozNrM0zf5lCNHQNKhBJ23A0KkIipFUeScRuVqQ4PKjTsPJEHDFuqEf/OBPCjULnoZj5+KC6KqJQCty7kHEH6SDUJho8XJ/EIQfSoSRLH4IRBCiKEVlpFq9chFFI5HXQ78QUS/AiEa+O4kc3tBGKkRlR92bjsHCABM04G4qX5oLEfZoFatYoUpaqBIZpAcGMMA0LYykHiOhcoWGVSFiy5XkT/lCC0uAIQgn6IAHPIC+IHiyfeeI0zugWg/J4M8b3vgGKu1xj29kdate/aqgZllLXAqGF2k9YC8KM8y26tKYY11aBk1RCIZ89MIe3Gdes7VXaqotnpltkBDPqR7AwYc85TEPff7ss9hXjbhZizXQscQzIAZtx4QyDk9B3hOf6MQBn/r0bBPX1YcvZlGgp0otQlU7kiUP9EEwEUN1v+CFMtqWJGt8g0LcFYcyeImRO5qKNNd4hjikAQ5TyIJvpSKVrPCUCMttLhK2AAYxfEG6ZCjDWhhphZlSAZFT6HMVuhsXusB5vHrpyykMIdTzoe8JeFjqYt5B6fnWg7/luG9+98vfb2j1Epa4RCpmOagIp6bAAmRTo3qxS1aLbYIVhM1X5VoJQnT5wjrhST49+IYNdzgihHhPtQixLmeNiFjA2g9h8/NCzbkqxjBmCWMJEUP2MGhzHvEOtdvD40UUYrM/7mxOfP4nh2xu54u47cm5KtfZdrv7yfySMkSFJCTZaSShcDiRG7zgxuNVIQvu0pYbMHIGL7E5KlOBGJyHIOcqfKHOU6pSlcDQFjxaQSpu0UJ3UYY8hb8Z0acATF5IYYmSB02p7ePGKcvB31Zq1RKkCIb9xHGPTN/Pv5+2BCpO49VT27IWreEFq3/xGrf+QhZvHWuEj26as12iDVQ4QxnwhesPtoEnHtTWND3Mnx3DuMXqQvav0mnOc6ZHc9zRDmNH1B2PzM1vjIPiR/pg2cWRZxHXtsOPPwpCGMWhDi2uIhh7ou7UxgjXuM7nkT8E5TTYuQtd4DfxxMCTe8NhoXH4Qr93tP6EKphOJ3NIgxzQgoUq2FEqDnszkqyCBC2Q4c6wr9KduaAFqeTUZN2FihWQ9703i3eSauKFL05xCUPgAQ+GsIQpaHGNahgDqy9fA3pPcAIcOGENeMiDJfCwBihgH/mvtMQoeu7zWyLqFoqKddJjk8zTuD8VoyhEGNTwhaljDPF8h+aGPXe5Qhi2Vyy2WNJGLPPxTcMiRMtGbKOlEuriLDeGY+rBKzZWIhehNoPwfzaUd2uEf0kxZOtyEbila0u2ExyYf+42EocHBpCHJWgBFfdyUCUBEahyBm6ERw6jBGTAEW5QB75TB2mQZlFxRyPFU1VRhFVQZ1hAWzQBXdhTMv4ptXuDdnu8lyS+RwT7o1SURBjG4AukwH1QwAbJZ3xOQH3VFwToZQIlUAJoqIYmQIbU14ZB4ARQoH2GMAruFyi55Gqwpn6w8T/t934ZhAqXoAdtEAVlcIiIKDscqH/iAiJ7MAjrwTfE1ipqxy0FyGzfhICE1SwnZEINuC4nlE3BpmMA+C2qwgc5loGao3d9l3geCEW71YqJV4JhYYLuhlBpoIL0xjBUwAXjtmTuIgdp0G9E0nkmkSJzoC1uFIRs1j1KAGfM1SRksAVSAAZaYBOClEjYAxdXcAU7YjI2aAVckRVwBmf7k4W9UAy44XzEJ4ZD1QEEQAAIwAFleAImQP4C+FgC+EgC+siG+lhUOKA+yUcKS1NWtyQoD3Z0SBdhd5hB75cKgqgHTOAF0yUvYSA7+KKIfad/09EQpwKJNCRaLNEq07ZiCGge+LFs+PFPH5ESaxc33gFiu1ItfwAuVtRP8ZSBKLlZNFKC2uIdxmZPPYl4+JJP+BcWaFCC7oYGZxAGNSEkWyAVUCGCvqMtyegGXMBmTHCDS0BuYdBlJvGDQCiVuxMXRFAVEIMESVgGH7NSXAAG03VTWnJxUpBTvoUy3YgFwLVTcOZTQEULiKKObvImp4AHYwiPBDAAAkAAHGB9T+AEQ0UCIzAC+7iPaZiGkkkCcLgGhkAKgIlqPv5XVqXWkKTZdGcjf2pwE2Gggq4zdR6VePrEaybxBnYgY8LygCuhHROCTuaUgCqJdqe4EjeWbX8AYnqTCMQGLh4mEfKBdwfYB7tVgjohB4AXWth2IY2IRauFi0cZL/IydeOWazlRBk65JSRjR1nQWbTzd53zBf7WcVqgEWkQB2VWElDhFkTiXcwTXhCjBFvweolkXV8wXWAQaIeEcKV3BSYTFTf1jVmBBOVIXrTQKOsIJ+kQDJaEAxygXonpASYQh4+JSZM5oiRKmfs4mSWQPmFgCJfgPwDkh6XpkKR5NpWgB2rQi9UVeV0woHlGdReGUFaXV3bAB30jLNi2Kp74Kv7pQXabWHYvtjaqYkIt8RES8X8E4iDLyZtPVCIGc4j45ztqMyJQhCIc4UUnQlCDR4KIx5SHmGevWVw5IXUqeBY1IQVRgQVJKVAmcRJ1QJ8NwxVLQBVKwBNolAZm4AZfYHqMNBUPcyS+VxVWwBYwdUh3FgZbYHraE2jIo6A35TBQmDxW0ZdoAjXqGEpvYg3DZwlrcJjrtV4fCgVQ8AQ4UAIiUKsiUKK1OpmVaQImgAOQpnx4OGB3CBoZ5CfGSqygATRqgARO4QWQt6MXiYi1GJ6e9VEf9AYpNHYNUkXXNKSNdR4HuJLNIqaCIETb8TYpsRIgMULfUWJ8gxDWBBHMKf4sIwZuaYCIPip1SVFuL2lFZZqbJ2QiqpMRrZiUFyZ10zUW0wUWMHEGSYkGZQB5W0I9UrBdZJAGeaoTHokUjKoVKoMEZeAQISsFuZgGcGE8XNE9WBGq0EgESYCEaWEWWwBdDdON3YUFUMhIppdTppcEyaNchwaYFGqq1XANtGAKhtAFkPmGvKqZQoB9jTYCtpqrJGqrJKqZbegEYGgKDXmsxvoZXosKo6AHkEcFNrElXVBdh5iUPvqjnqVFdmBZNoQQZPoRfBBaKWl29bp2/iQIglARVdSSqMM5KDKkBgJ3c6ucfaU2E0E4KHkf9uQGUgee4yk7bvB3DTha4fKvAv44uEaGsYFkBmaAMaMbSIcocRrTtuJZRttzelTwBVJnsIo3HVjpSEmwBBMzMDkhRrYzjEpwPEtiUqEaST0AjQ73BTNVPTOLvA6joHjEszbIe1tBheXYU6S6jqh6CtsHBZCJhvxYfU6AfHrgBegltVM7tVUbAiFAtSPAqzhwVCzqtRDpGfvTGX4itodwB2GwBPSWBVqwo2CQiFMXFvfHd+OWNn0Qid4mCElkOh1RB+pSrpv4YkSmm/fBdhS4IQw4pdnRuIDzbcqJLcDWNy50gNFxdYfosJWLL3AwpGtHWnuVLqkjOgpxeKabiHmWw2UxXT2KeDDRFsyIen9WJWWAlP66FiNhkDwnhbtYITto4ItcMF1hwCQjpcRYEUl92QM+4LLFg0heLAZ6uSPQSwXiWAWfqsRJonB9SQSshr200IVj6L2Teb61qr7qe752fMfpu75Wq5np0wVI9Rl8Msj3awqWUAbMGiT0dhNeEMD2l4iTe39UVxKDIE7l8QedM0IVmE1+Owh+e2ye/E8jyViLVRHKabetsi6nTHdFymOTUzktLBF8UwiPC68oPHVFPLn2Ngcicq4pcoyhQ0XUZFEGgwaCJEhSHAbKvLCDJEgFrBMG24K+dYNbcYRlIS/G/LZvUAYJdxUnhQRTwJRcYAZTUAZTcAZT4LNxQRUro3A+8P7OWkwEVaBxWoJI9HwFFOMlwJU8Uxi85PhmWtwDuGENxbBo5SOidDy1ebzQdZzH7DsCdmy1amhUeKB8gwy2nTEKNcqWVWCnUPms1ZVnZCHSkIyIOREHxSmJRdZXKKHBfCumjDWuLDG4K9ESZKohDCiAgattfcNjB2ERC6EvjHuJBVIR93Sv9qfL9lZu5mYRNfwQfKo6nhNQoIvMYrCarhMGCyu6ZaGwRmzMbXR6OrUjcFkGo2sGRewVDVt6aSkXWgElaDCzIrMxShCo48hcWfzOLksFWnBTaZG8iRQXWQFmO8LOjjQXHluFPtADO2ANvWAKlmSPJNDQC13Zln3Zt/46oiLg0CMw0UFwVOJnv6DRGUCTv2HAZorcFE1hE2nrIlPmOrCt1Rd5ZnKgH0H0B/y3UB2Rm2DHgNwRsFLaiVV00+QypKjjrxaITuXhY/jkQeUGT+k0rqAoB25AnsrcpqsZBmdwucbNHetKUW1DpgSLi0xJwGitzNVVZ8xcFqt51ccM1mBAjA6jFUjgcNIzdWOB1uKpBSTFeogNl2jwBcZlO2dABRTDPBAKoTz1zj7AA1ucUm3RFtpFPd4oFzgbvGHCJN4sF0ewxT3VAz3AA4VZPmuIj1J72Q692Sge0bo62Xb8ASHQ2XD4BGBICvfLGZdRCG3QBVK5PTXxlOapo/7VxSIAPFuNnGdxUK99SlHYEYynk5u/Pbg2adycsyHB+DktvSrrCiHeqk60DK9DqRMSAq7/FLDJaDuR93DovRayoy2rshJ78NR7yhEWlRGrFaeii9ZjkN1r4SJQYtXVFQZQUiVUYme6E4S/67HzXAZ/rjEBTHVPXGhneZZJMARV8JpoHTxuAAZYcbtMzFPNdQRazANafAQ3dVPJO1OFZLtH4LzUXFKsF14d3lMNzgM7EMclUKKareIOveJ2DALAvr4tvtkfUOwx7tlf2Jk4rtF7wAZdoDuK7DH9C5WsraNpTmXOCq1/J9MXgUXjQk0PXNMBm67D7S7o+i5B/e0aQv7M2gJ4KTksfBCdF9bCTvR1FIgiV6eCHvOs+x7Al4sdUtrtUkRNqCUSWcSUgnTVa5HeyizoCStvEMfDCat5a4Z63iMFy3yIVMK7GEsGBt5ckQRJSeBRbISonlVoHgsxPIXFHU7qPjAESeAWfo1T2CWOj+RdyWMkWgHqV7FcWgzPOrAD98jrd4zHvv7rIBACwL70wk6ZJ17sxV5UcQjIyHcXNaoGUZk79Cbt/TuxrC3tEsvaXiA76cISS45k4E5FNG2mZ7pQgSs6V6RGfVVa+XR5d5u3mEzduCZNQDlaNnkh99oUisyCQnITYg7wpFUwpsP2HUHwNozWV/1QWV0lWP49WwsvXW1KFl/guiO1BIFKBXUGJfc6BoG0u2YgBYY2BKpfFfUXRvGSp2KA2CTlZtXbUw6+XMWTU8ajoH+WU6xX6TfojHSxJENgaH252IytA8Fe2UZ/2Uv//NCf9Jnt9HX8ASIAh07wBE/QBWuwBmEQBYNP+FuyyB4z/kISJE+5yGegLjPNij2BLeFN5e2i2zfdRTRMTQWzL5+TIkJmgSPmYwCRRuDAN3Ls9PHTh48dO3HiwHmTRkwXKVKyXMR48UuZNAUNMpQD8U3BOXXqLGRoso6dOSHdpEFDRkyYL2DAhMFpU+cXnjzDlCFzpowZoWjEZJkyhUoVpUqWKEmihP4MGDJo3pzBOhAmlyREhhAhcuTrECpi0rgh4waMGzFuqCBBkiTJEblzw4bt0YOHDyJJqGCxcuWK0imCq8w9guTIkSqHDyemmwSJ17tgefTwwWOHDhCdPYMIEULE6NAhPp9GjTq0CBKtSYyAPaLEiSBPunSB8gTK7oy9fWOs+DvLljRx+vz506eOnDdunMNxCD2OnJJ8+Kw0WbLOnJZyvFNfyb1lnOZvpDv0Tv7lWTl1/AgiNCi+n4brB7YxyCfhHjtyokcsg6KKLOqtC47emI4hkB6a7iTrrnvwweXgeEmoMMDoKcPbNtywJjKCOsOMoc4gQ4ukqKBiiiqUQAIqJf6+kMkMmM5oSyDnxFBisSG+AquvMjj6Ig0wzDArDMVaVCyxyXoEK6+wAsOiMMOuwOKKrsJajLEVH8sxSbCOIMIHvjLzYQceckits9LWTDO1NUsTYQTXSIjThBOc8GINL5wIwgndbhPOtwEzwsIiA+P4YxDkFqLQOfMegg48CU1ScLvuvBOPO/8adRSO8x5yzsY4+OhjEPkU5YO5NLDKyo047CAVpf7Sc+OML7IYFLjhwjgLDuoUvNQOByMkdiHmXopJJps0/GLDLZ7toiYxQCSRDCJNRJEpKuqK6wsxpkUjDSK1cgONbRdj0istxDgj2S1sPaMKMOM6MkkwexSTCP4loiwMiyirwGILeXscYrHGlHgsiYJ5bNIHzPLqwUwdPqD4gzRDa/O01WAjbWPXRhiNtRJMsPMEHPyEogsvunh2Cy2G2+IiKaYgcEAsLtoiDDn8QC45OyI6y42RIHJoDlit207Yo5fzbzpMqRuvuaDN+1Tqdl2to1RTBfmjvjR+/PGsV4/rg79ZvYsoDFwJzMgiL8pwI1I7zG66QaQhtE4hY5tDI0QzPryw2Wdh3oLDnsL48EOqrOUiymyhiiuxLL79Fg0zwjhjVTRewkKxHXcM04cqzAAjDS1MN2MLMr64VzKxFlMMrCX5QgJgFJNScYqAB0Y3MSscmyvHHmffi/7MiHWY2OKMK2a+YjXjHJnkEkCGU07XQpbNhCCgwCOPPNaAoqYNvRC87eAw6sIMOPjg2o+F4ljPUaERBE8llSJkyb/vWjJ6U+fmn45D/mMfN+QnUYuqj1DAJjZYKYRu34FfgHB1M+BYZCNCc5qCNhWpYWEnQsuB36r+pqzyYUQLLeNQtMAwLZlIa3VYyNaKJDPDKXxrhYkTQ0z65oYuoCtdPzgCjMxQEzBwQQzeUsKX4FIwMPnwXj3QlxWk2Jgp/mULScQSEeCylNp1BS7pGoLDMJOZHZQxeadpXhqZBxqRlaAEr+GYCKrXmjhC7054MIQlLIGHC9EEQyt7WUYKV/64jbyhDshxn9cG8r+4TYc7SjNJ3hTCNPR8B4IQmZ+vLOkSgWSuIAfh2SAS0pA2fA1sZ3AVrEYJkvTA4WtdWNuAZJmzjqDHaAsaiXdSQinsZIeTlvtR4LoQSApuIUMZusm3aPKFMExEKVviVlyq4K0MHZFGfzOKvL7CF7D8QF88OYMWyEAFM2QBDFgQy47oos50cbMHtZvC7353MH917kuvq12OWKRFgoEljGLsAfI2c0Y1FpRiIGgjnbD3mo5tLDYLvaMhLmGJ761BDRhi2eCedcItlG5UyFEIJ4XSrqk57Vf3Q4j7VrLJTYIqk47sjnpWxZFUkuoPPOtDf2r1o/6ZoPJVftgPK2klweAMCHda+IJPM8gQl8ZNl2djKYVEWIaZ4IQnW7jZy4xJxGXx5CYXwlBPuqCiFUFFLnBpUbTEgKEtrHUqNJkWFZgkpjEhwSZikAIYtLDMLyjsc4kZAhJA1yMoiikJK5pnYxozGCscgZuCTcwU5uK6JbUzYnlBng5qsAODGlQ0cyKBG0kmPYWuKU4PPS0JtAeFPFiCFIbAwxrW8IWVcahwQ3pDA68jhwr9yAxmQEO4MLg/YUWyD5PcTnogGEDyjARBTtOUd6SaFQRVB6iJ5K0pw1bToLKSPK9ESlJmppQUZeGCjzJpCG0ktJYyyCFS+9tMusqyLP7U07xe3UlP8uvVL6hICf+VDFzEgoS8HnELXJDWEb/Q0SkMVkxjJEIVTghLLlDhnBX2p+zSCTpujmkIh0WYXA5z2N91pQdh7BFjkjQZMBX2YQ7jgWYya4McdDaNorFeaN24YxPsmHqm+ezHRhMb1QZhDXjco2xpwqEhFVA/u42IUMhQhnYJF4PQfeSwrnMpAUbnIc4dmkkhGBHLedIgJ0lpTiMIlJ/4VLcabNpLAjSz20kBRSiSQlvP8qjvTNdG5rHkl6mGSXGtNay3iVk9saCFaOm3q9LCaE+4IAUAQ05JH57CCrnABWN+qww1MaY96TrqHuzLmDWsAhiywAUtbP7zsV+aKzf7UukWsah2hwkTFKHYI8RUJl9EuMzDMDPQHOTgBjaumGjkWLE4zWnHb6SemmTjRjopO7V34p4hDMEGi4bVDG6Yw3EVMgeg+ZakJd1fpj6Yni7XTSSMHEmX3y0umvqqgUD1GW+DCRSOwOFoD/zyS8Iw6TsX/HZ73TN6Zdq3zDkq4IwUWqhEtExEZ0ELih7ObRyNzPmyDAtVWMISuLUjwdbOiFfNWRdWNxFGJ1FM/4TYEAAWpYBhoXFfwKJX2ImvMdG1CFGxQouiiTDHxth4tANLh8foAx1ALC880MEOcqADG9QgjR7wgBpHQ7GsfyDHz34jaToDPWjLMf5kQ56NE7inh9iu4SygVIgdXIkGcwf3z1jOcgfHUzd5Y5KA/wMzsn7LQDTz7A+M+hpOEMcR/MwNzs19CRm2YOelGBxF5vy2o55rtd82fH6h0spAhLJWnmR0cCZsNBFrIlavBq5ZwyzrWQX7OZkTkdMnv4lNusCFBocp1y9O0aKp0FcuzJxJX7lXwULXsFknLMB0gQqwNVMmMvlgmy/WS15yYKYd6GUzOaBx1buO9c6KoGLkb7aO38hQjOHYjT9eDfZms7015EEPfjCVKOsQwlNaWWiRMhr7cZDkEiBPYZCm8bvQO4ug+R96O5A4sK6bcp/sWiab4JVUUpBZCbhXsv4zxcoWJmgMKTAQBjSP5pAzfsscBqyQzhO9iVuWjXqZQMq40tM421KhQxsmLaACkZM9JhILJVAhTjMmDDmiMBgmLHC134ux2vGXKmgcf1ECrkg6ukox38sXzDiC/5KXxZiLI5mLiCmjiCmTy7g+vXCY7huoMpIYHciBGnDDGsC6OIxD5um6D5BDOfyAIKMjOWKjaWM/0HiT0TCBk6k/SyiEw1MVBVovzYOpWyqu61gJBvmU6CA0BxyK3yIKG1kVMkAcBjoavZG7r3m92/iJuBGq/5CaOSsrhFGs/6KCvUrBqVkPqvI0GVFBBQQ9EZGvBVM0f8EZlkG0wjEc/lowl/75OAA7Ep3ziiTYKi1gtbZaFxgBg2fpCocJkxgzw8WqAirgghcBmCsIHSpMuikcox4oAgBDjN6Bi66QsajTgTIxEzHpPs2IMe4rtjSkOjasOji8w348v36cw/Rjv9XQsT/8jDWRDdp4giO7g/UIFxUMs/rZjpVQmjkQtEHzlHeTM9fDiWkZCoGwnJkgA7ExGvyhQJbRggl7QHfzFBOUCN5zipD7r5lUgr94m0WUmjRoIWmhqYizj0UEvUIDg4wKRmhpltITxtRbFoziNBiCHMiiPS3Kgt1LyRO6FWdkppihAr7ADIAJMCQwJzGYAiCsgotICpgbk3bKjBdjDLloIv6xCIteQ57tQx6oi7q94D53dEfwY8PMasN95EeARD/zs0M8PK3YsB6Qkb8eY6g2CQ0SoA3uwYNSwkk+E4+JFMCoca6WbEmXJBKduKufIAqs+BsitAoIPBqUiCAvkEGLu0Dmci5G4kCQk4unoMkqEEGOAMqXuJzXY6aeDMoUhLj1CJEyCJxHOyaxgpZGCyuXubjfsTXkGyywqIKWCZgp4AKLc5lpfJlr5IEkGAQ+cCpXIYQ0OKyPu6KPA6hRcycxMToeCIvDWJLEuKekm8vMgrrtq8f8HCh9pLEa0CzNqgHAFMysGzLERC3sITLXADtqAxnHtCMceIIvaAMTjMi8u/4bX1KP8gCzkQgVEuGrm/gRaxnNqfCJb3Ok4tKpNAiDmNGVC+rM4ZQzioCc2nSKG6WCLMCcRWpAGhGcLgADKrvF0AvKThIRnlIm5CRGRGu0aNmoi/gXW9uwsQiTKFw1l5GCE6ovLFiwi0OCvOg+PsgERUCESZgERMgETDgMLUCC4gOMMDK6tQyd7FvLy1gMWyuCLLkneZy6qatLgdJLv6S6GmhDNwS/AX3DGlgBf/wABQ0Z5jlQBIWN1mjQ6RkNNkotSm0NOzmZLmgDSFkqLYPE7ni38oC4TqIq/fJITMREAzMmmqokWhkipBivFFkXFRxOgQiQsfzK2qxN3HybWP7s0U8Dxt/EVVz8yamixWlJ0uQ0veWEwXqKpxVZIh6RNR9AgotzTt0xkSh5lihRArzkgTJYBVXQBFEABVHQhFiwA5mrPCW4AiS4jBib16WjV3rci7joiiYKCzEBkzIBP768gRvYgRugy/7s00RVWIVdgUUFSIohTDuE2EiV1I5pIwclMmpj0PUjmZNZuwyMpEnRFMjL1QWkN0O7oap4yBAxsJvpghx6jugIlYmgvGzJUTBApQYMvRBp0bFEq59dx5rU0R8Rzt5aMIzotFjspFVRwFUJkeIc0RFVpmOiL4sjnNMbr5mRz3QaR/ccAt3xl6SozniygikwEaX4Ac3YAf4fUIVdiIVYuAVbCAVbuIUqGILOyYIjWIrMUFts7L7MuMupKyMfoAvHCpN7+TWoswGDpTG+tAEbEFSqK9SFpdyGLdDCJL9GPbs6Qi0cU7/1Y6gDBS0GNRknODI9ENXsGA+NlM0WpCqdmBaiwMQpMzBaNaI/K0GpEYMtIC8PlIIvyDzi/C2w4USksDWgRavDEsGf0E3R+7TJEy8tCFKt6BtWzUS/AZvsBZv4opxmHSbnbBmXMUvc8a/Y4TCHIZOyVLQq+J3b8RcpkBcdUFtCkIZkuIVdSIZasIVp0AN9aRHEOoJ25L79ZEMzmjooKoIiWL6k2wuwkLrHvYHFBb/Hhf7cG2BDAH3chV2BN9xgRXVDhy3QOmS2s3PUhdLYHYMjOdHY0VWtyGwDYvGlkDDB1tWK0csJjyRNoPiQI9KCmcGCl/W8GRbFLFiKVmQKLhhJ59VhmfiWLaACFvkroI0Ks12hsHHeL+hh8TIvIR2I4dVeqaUcmaCqJd5hZVIw8c2IqsziIj4Y1yHHtey+mown/0qRbEkKK3jiqCs2KYgGdUiGaYiGabgFaVAGwbLbKYiwJNgMqfNTgSojY+OBgSVYWYOYOd21gKq6xUVUN3zcYttHAWXYhhXlUbbcEKbDDphYEeiAVT7Mzx1dOZlUFgat2TgZMMADpLEU//DQBkQWI/41zmRKHBGZMpmgiR7Gs47yPJ2l2VWcSSpoqxTUxWYCzWl8YsHSOdqDiyXIUReyxU2cxvAy21fNHBk5UjL+ZbbSL8VrJpSlQZSsiDqOpWdSLBmaPXyZ13o8AsLAY4Qhq8YoYiXogT7NAVFgB3WQBnVYhz9mB0rYAbs9FyUYAkY2tr60YDYcWGNb3LUlAqfbi3ocowlegccN6QweUMDc5EQlZVFWVFE2ZTlk5ZDpgDuMjRXOsYIc3UrdVIVkA1jRFL/T2XBhuNeticX7LWJ+QSIOQenVTZ2d1SeeyaioyXWRESkjvddDMB1cgtmjvbEILCWYAmNa50sMJliiszyrCf6xHlEmVmektLiUDN+3huuXGS/CEC82XsVqnUJ6NaMhYMUtUYLEmmeItuBiS4N1WAdpiIZ1iAZlWAdqYKIIEx1FLjZJNthim+zFjWAa24GNVkPvizH5LSMK3mAb6OABDWlCRekP3uBRXumGbYEVaIEWiEMCEACAjOk4jOlV9oABEAABCACsGwAP6IAR6IAUdmU4+pgOOADaJoADWGXI7NTckuEihQlfdj2qAJvjbBak5mek4mL7+DT4/cq4ENowGE2h/gIhHJzDAB2GkbXAws3C4YIV6t5meRncGY7fpCrXOyaMQuMKkiWauQi3rko6K7gTaUWzkgxXE6N6NCMfQP4Ymry1CF/FIzC2YuMBXFDsg16HaZgGdvADHjiCHthXJPABysbsC8dozH7cu5QxNVTDzKK6qlvt0f7gylXtlH5t2H7t2I5DATAGAQhuAiByAsA63ZZDAQAAY1jyAAiAIMft4Vbh6Vnl4kZy2gaALAeAABAAAuiA+VvINmjAh6zuGTnnlJ2JUVywpoiKsvSW5hUXodgCKzje5HVzKqNFnuC0lLS4jxMs9mTPwFJei0OwFWLrmp2C/L6JnmiZGOQo8c3aisCdO9tGAZdBOpvn2/lnBZ89gPK+/rwBHsinuoiMSkPGHahgG7gDdkgHDidkdUiHybC+JPCBuQC/zKbgCP7G9Qxu8RiPOmKT8dau8RxP7ZQWZRZggVGO7WX/8S33bS13dqzzbScPgCXPcmOg9t6m9gEY7tDqANoOACMnAGqvdmjP8nDvgNKFAjZIVpAszpn4lh1mq/CFoRET2t/sZqzY3W3RarQCGBihRQzZc5mZGSj2dKfDjK4uL6sMK1ZDijtLdELKEDS+GbapVU0nr03fxvLCiN7N9DqWoR70znk14Inui7PCJybSV7jogcVd3CVIbGk46GjYhWlYBz2Azx4YsCRoeQr2eZ8vaU6uaKir6MiFXNJu2GTX8RpnelJmgWWHbR53gRZwAawbdyZfcmPQeq0HgN7Oeibfemt/8v5qD/vgfg0CyHonz3ot3/qwDwAEUHdeWS+BiOYVGgPAwWI1vrhqbpFtFoMR6WK9qgKtVicm9BYSEhwXfed90ot7vVcoootKH3AEe1J5zlGJp8FLD3B5PpgIp8m60MLb6d3bTHCUh0sYo0eEvXAgmoutZqIP0xEiyOwIngR2CORoCORbSIdd2GweKJjvJIJMtvGSFm1eh9yCRR4ApbqBXVzNovGkN/YdN3boX/apj22pd4EXAG5r536s9/5rB//uD39sF24PeHLw/37xt/YC4AAJhYI16FFODKsqbtl6Ssny/V/zEk3ZzZyjgOKtBogjSqZ0CRMGzJcuWxZqyZJFiv6UKUqQ+OCxg4fFHRo18vAxBEkVKlSmOFzo8OEUKlVWktSykKGWhlKyTKlps4oSJUl28tTJEwlQoEl05lyJk+fQnD6TBD0yhEhFjTos6qh64+oNHkeOFHk6xAeRsF+dQvVxY4WNtEjWqZsmTZ20XcnWEdrhIweRHmF3rOi7oobftGkB9wV8o+pgG4ht3LBRwzHhFSxarGjBwu9kv381V27hmbILFy1Ejw4twYMHAQCMAVjdmrXr2LBnv669OoCHDh4CsA5gm7ZsAAMqnAjyBEqaNGfKhPniHIwYMQi3YHEYEwuViUCVVMmyBXqZMmbOnDHzJctEr0N+fBz4HeEXLv4xHUJMmf1rxo06Nl70cSRJSCORVB19KeGU00gzedcQSiI5KNKBTAUl1E9ODXFEUDsplRNSHUqIBIZOVZTfDlXlcBVjOxCBRFhg+fCiiy360IMOaaGlgy3rSDNNNNEkY0s0ynSUw1M9HNGDDZz59Vhkmi12Qw1RSgkZYDVMNpllnl3mmQuXaeZlX59xKRqZpp2WWnBpArfmbwEMIAABvNXGZnACIMABCk04AQYZ8H0RnXRfbMFgQ1PgFJQSVHgHRhhihGeGGWV8gUV6661HhEBTvKdQFgxGZF8VSQzRQ4lVmbrffh21F6CA9al0VFIh1QSRqypxd6BOQFl44VYT7v6KIRJIbfhhhrpudexXpOqnQw4nCqaDf1D18GIPPXRUbV7W7mAjYGmsE6Q00UxjizLqqMHRqEQMcZaSgbWrWA5RQjavlISJSZpnlYVGGWf5dlZaaPuG9oIEZ8ZpTAByusZbwqsZM1vCCDPsMGsCCGCMxQ4D4NvDram58QF4BtFEFAhBF2lzgxJqqHYASrHFF42GF14aZnQhhRJD6PwUWEMkoSlCCmlBIEoGikrqqTmcmqp/SSxxa4IR2UpsrKwaeNRSFoYllnoX6qzuhSCKHSxPwIYYoti9ikjVfko7K1gOPPBcrbUWYbQD3aQm6ZcO0qwzjVtx1SJNMhjdwDMRPP40ydnikq2AmLyQbVZvmJ+RJpq+mIdZuWQAlxmwCxJEcGZqAVhsugCom66wxKgLMMCbqsEmAGq0e1CAxQUgkPrGvnn8+8YEJMABDkJEIbMYzQntEhYsb1cFFl3E/Oh4aUg6hahP/fCiuonCzMUWJ9Fqn0pIDMEDs82q77bSeH9UtYAp5QSiU8DC/yqHOwX1VFkyggU2/3Z2rPqdbWddGaCx6IefUjELK41JS1ZaxIO6ZcRuddsWZxDxt2RIg3C1UIY0vFAVveiFCEliAQqVBBgwFaYqVZLckvbGJYCNiYZe4te9QKfD0IkuAqj5IRCDiKaO2Q41HTiibhhWRNSUgP4ER6yAAxiggCkmoAC+A57p7oQC4zVqOiobmvOGoqgugKcMZ0iO9biAvZ1tr2dJoIIW4uMpm4AqVKNqIFbW1yy8YYpsRXnQoX4llD9CKH/6AxHPYKTIrvGPa1vj1Va6hjb6IWtUDGwWigSTFhVla4Lauojd7JYDzgzhLcrgYDJuEQtqqMIGJ6rItHSwpStJhoX5yoxiVjg5zURmhqDz3L4uw4LLEVOHBJMADyMAASEy84epM90PO1ACE1CzBB2I0xI7MIISWJMDF4CiA8LZgCqqBngAEIAB8GS8mCXkJc0LFRK4oymZVQ+NZNBCFcy3nkW+8Xsy+ZSDjHI0HTjwBv7qS19/whYrQObqa+rCUFJutZRDYiiR01Ik98C2tY0+cmeNfOgAI+kVqKDPRG/TpA0mmDgf2IWCE8QbRnxQo754qVzJ2MU0bhqLXUijDY2xi4p6wDktpdBeWmpBDaAEGH4tToY7fKoLXoC5YX4OmFI9ZsEkAIEHNLOrQNwmNU9ATScC8QNmHQEJuNkBDljgAW51axSreEWPwckCKBiZ9KTHhXcSRVF/Es8Z0XiGMGQhn1/jJxyFViBQ4e8IMi2oA5s1FY9A1GlQm5r5+ocpiBoyQ0PR3xFalLdqzSij/lNkRz+qs13tTKNIs0pjYqvJHHhkRh2ZkbWqNUFY8oBdNDb9QjqkccppKKMWsZiGLLAi0xflAIVi+oxmjmqZpEKJlzQtDJYGZiaoiuYyAvuudrPaQwhsNSAAIfkEAGQAAAAsAAAAAGgB7QCHCAcCCwkDDQsFEA0HEg8IFBEJFxIKGRQLGRUOGhYSGxgSHhkTIBoRIhwRIx0TJB8VJyEVKCMUKyUYKiMbKyUeLichMSkfMysfNy0iOS8kOzImPzQpQjgjRzopSDsvSDwzRj03Pzk5NTQ8LjA/LTFCMTRGNTlPNz5XOUJfO0dnQUdfSEhYTEdSTUZLTkZDTkQ+UEQ4UUQzVUY4VkY+WUlBW007XE1FXlBJX1FHYVJEZlU+aFlAaVdIZlROZlVRaFdSa1hUbVdXbFlaZlhdYVhhXVdlXlpvXl52ZGB0aWN0bGV4cWl5dmx3e2pvf2hqfWdpfGRmemJjdmFidWBfdmFZeGJNe2ZBgW47jXk+lX9ElHxMjHVbhm5khWxrg2tuhGxwh29yiXBziXJ2hHN7f3OBe3SGdXaOdXqWgXyPiXyKjXyFj3p/j3d7jnZ3j3dzknlzlXxzln15l39/moB/nIOAn4Z8oYp3pI11pY18pY2DpIyHo4qIoYmInYmMlomQk4mXlY2cl5Ggm5Wiopaho5OZp5GQqZKNq5OPrZaSrpaUsJmWsZuWs56btaCet6KfuaScu6abvqmgwK2ow7GtwLCvua2ys6myr6axqqSwo6S1nKS6mqTAnajGoKvMpa7Lqa/GrrHGs7bJtbrPt77TvMHUwMLSv7/MvrvFw7q/x7i4yrm2zLy5z8C90MTC0cbG1MnI1cvL1c3PzsvRy8vUyMvWx8vYyMzays/czdDcz9Lc0dPc0dTf0tbh1Nji19jh19jg2Nfe29nc3dvd29zh2tvi2dri19vk2Nzl2t7m29/m3N7k3d/l3uDm3+Hm3+Lm4OLn3+Lp3+Pp4eTp4+To4+Xq5Obq5Obr5efr5ujs5+js5unu6Ort6Ort6urt6evu6uvv6+zu7Ozu7e3v7e3v7e3v7O3w6u3x6O3y6e3z7O/z7u7x7+/x8O/x8PDx8PHz8PH08fH08fL18vL18vP18/P19PT19PT19fX29fX29vb29vb39/f3+Pj4+Pj5+fn5+fn5CP4AOXHaJFAgwYGbEio8yMnTJ08OP30CFaqiRVCgJGLEaLFjRVGiOoIUNYpUqZO1atm6hQtXrly7YvKa6avmr5k3Z/LatVMmr141iwklRmyYsmXMnklbypQaNWvXolqrdg2bNm3cvmn9Bu5bua/fvGm75pTps7NKqZltpuyYsWLGjrlV9mzatKrYsnHzBg6cN257+371+5eb3r1/vXXzVpgbtmrUqGKbrDdbNmxRq+rtVk6d586eQ3sO15cbuHChyYUO13ndOs+uXbdr506ebXe45bV7rU42b3W0cbubPTs2b9WuRSsvnho4PXvQodOb/nz6vNq2s9uerl3e81Jo/v6gQVOmvEBPBQsuXH/eIUSJE0V6nO9xZMlRI0mWPFkqZS2WL8HEk05A2fRLTb7c9MuBCAZVjC9DGXUUM8w0cxZTSz1lDVR4XZWVN1uFyM1YamFoolMlNpPMW73MJNMxzUxTjVV68VUaYIT1hZVhOzLGGGCOQYbWXZQBZtlklFlmWmjlkEMOaJ+V041e5bCmTl+skeakaMbNhl13u3EZ5TrFxQZbb6kZ91toZLbD5TruPGcPPtHZM52dts0jT25fUkfPduuEEh4aZpCnhBENvQcRQust1NBD8Gn0UX6UUoqfpSaVQsqm/PGn0i23BBgTTwgu2OCppSIoVITKTIjWWf4WSqOUUhlyGJVVV3kI2F+YWVOiiRmWJSszchnTS4sxwWTMMzNixRg4YAEJZDZRaZONtdn4aNhl1cB6FjWU/WiZkkAKJlpnX3VGTjjkgNMNOE66qxi7fsFbJXJqwhnccLv95qST6aqmzpPlnMZau6iJ2SS0ZOIWZmy1xSNPdH5W5x132lXszjfqVMLEEuQVioQRSCiBXifoMdqooxBFBB9FlVp6qSgm0UKLppvmXAottdjMs38ruZSLLjIxeKpQCZq6INIOErUMUhRWaOFZFdKKVrBPZYZrrtpMRpZa0SxFa1PCPsNMMsW22FNMx0hjlWnpflXYZSRSdRk2u/51Gf5ZZ8mY12Z+GbZrvV+pA6W/TQ7WzbvuAukNvX1hqdzhshFn3MAFh0Oa5gXLa9m7ixv8L8DvktNmmL3Rtidu1VFHccUVQ+cOJmgsocQRZfxxhBm2FwHyEugdpJAmKyvUnsvxhRIzSPt5mhJ/Op/0s38qBS20gLwYDeFQxKy69C8Pbl9MUa1C3UzVUVP4zNRXY+jUhpFlFtWvJraPYlPRnI3MMcX0YkxPy7oGX8BCGCNhRkjScMqMsvWjxziFWdlaHOdOgyVoASxdbELdwEjTDSB18DRfYddX1gUlzzwJWmwiU5fMVCXSGExe0lqcNzYjwRCeBjlhGiGZVuelOLlOOv52gh115PEHJRSqDEhAAhLNYIYyJGEJSUiCyjRBReIV7yDIS57ymFeSnHHKeZ3yIkpSYouVgApULhnVgLS3KmIogyhIW9qDxteqoyAFKc2wkB7Nlj5vvap99aNaHl9FtmpUY0MZkkYemyGXYvWPF8qQxjWcpS3AXAUzZfmWIbHhI2pVQ0bZYNwLD/YvKJUwdWtqV+Tc1Q3NEUw5sPRM5Arnm3wZjmCcK9hifiQ4alWGG618ksBEs6U28auHPwxinYLIndkZkWRGMMIfysC7JUSzZIhCSBW3WbzzRIoik/KiODPVqZvxx2fT+1RLriegop0KfMWQUKu6t6pVHaVVFP7CI/v+mL6k/PEZ0SCkNKDxjGUoAxn7k8tBkcEMaVAFKr6CzFKiMciEuuUtxYgkVXI1LVwdUFZpMeRh7pYXxpkmcqwZYdxOCZs1YS5LpXRSwmIZpSvdkJa2TM3oTriYxS3GMHkRHDAtqC5ippA4wbnY6+RUp+m4YxloOMIRkHCEJyYRDUxIghGKYAQiFKEI2tzENqvInoK4DJzhFCfOvtipctqMemUM2kvUyJNd/KJAqhqfQev4RjgOpXzpG+Q//bg+QIL0Vek7qFyQgc+qnQUaeTTL+iqUjMom9C3HQEYCN7m1rllrLJ8cEjWu0dFsULCDjoPXTv9lOJoa9YRYsv4SLId5rnUJ5nC9Sc5nYNm5DspwW4gJHQib9CTXpk4427ETM1tHHWrQQhDWPAI0jaAEKJZhCUj46ldXsIKFcNOKjTLry9AKErVqCmdt9Zl/3gq0MqKxnTwxFarG50a+8rV75HtaYPf5T2ABK2yDfQbaMqu+AJ/vfG2RS2XzmIz9MfRqkZFM1/JywGgEtG/UQAxgghmOGR4GmOxa7QVdOxiZClcwqtkSk+KmGhuaSzm6ZRIx+9JTxWyYlShN6QhhrNuG5UZOQ5QOdboBijIoQQlliCbJjlwy7XL3ydxV2RXL+p6JcER5o+iiSba81vRS78vVOyOA1BgU8bXRvvdMc/5+zSfYwZoooIelWh/Roj+E+vNq68vj2ZhhUYYuElYNFVszlvEMBWrtgNSgaGQnOcAmmTAcd/sLZ0TMWtCwVEvx4osMg8lSSreQNDyOMU2rRGPFrBJLANvcwUCzGy8RRzhxErIQ6UGN8hh5ZEZIAhN3XQYnbxXK6THIlBMi3pd9JMta/qJ5nQfmT7l3zKM60FDoW76n7fVp5bNjtSnU5lkRUikXPl/UGozQZEyIQuQmcD7PVll2o7vcDVYGM0Y7rGZkKBrJGDShExi/qBhyKXYZ7V5AE+NuFGm4ANvpKTujOc3VC3TvUowwd6yc4lacpS016mw/7cKGNzymFAfOvv5gvSfbLFe50WFHNf6ATVwbgZqFKhQTbn2oIqxAuxmJVMqCzfNHfTOca93yOM+ZzvY+G0Aw2Ule6WgU/TLD2mi2Y9T+fCHJDnbclm3kMSrL9YQydNwI3bpFtd7uZ1QlQ+tDhh65HqsMZcaQk9zRknKrW3AAl9MstjhvXUwYxr2r4fdSscaNS2JYHsfhnFuXx0NcOAyaDrnd2Y7rmDonfFCjiCNDwhKoqYQkFqEMaEDyEkBWniOvgDxGAIlFQJJzibTMIa2fiLG32Ly2Dn1nza6eGVsytAE1iHv1lffTn/60YQwj+Ppd5D7FFmd+opvr5EZGMrjNx6j983xq57PW/f4M7qdQA6AWUvv5pm/vaFCDo1lBTORoq9ty6A1HFMSgcVVK6lWWboSKB03C9U54KAGMSTFlOBxHSqPDLqEGJ7lxMXcia9CBD/gwMbRQBh+TRLzTROQxHmigVV+FBiuwBIEAeuRRHpu3KV0EPaMQCjm3ER5xZflRgrUwRug1RrnXXkhHKmZWT9QWfHV0fPi1bezDfGLzRwSFWPqTWQglfdPnT9bXX0wBNQuVDMsgWP4lWPqTR9FQDbliI7PEJrNld+OyF7vEF4QXJQWYfyV0QcIkTLFUOWYigLZlQTH1JIvnSvtHMBZXOT0keZRHJ9ExDYPwB4JQOySTRCMDMmZQXf6gd4jaZQTjUQZp8AeAEAh/sHmFgmzppSmV0kUzwzxDxzP90TPsNYNwZUZzlT0OQl842EZEURQ8qIrnNjX+9U9KyAwLlVmLVW79NGeyMlpVYQ3nk2eR9T7yoxZpJ3yNlG8O1SHeEDe84VKGAw5H8jcfphiFkxoYp3C5ZEK3NDCK93EwhlSxkTgOZzCJQ1zpsniUJniy8SXZ8UMO+I7QMQ1MUDLYdSjQhGuEuGRJFE1FkASgVx6PCAilVx5stTP9cTPIhmxCRwoJOU5slRKhmHtxNZHQRhM3KBR4VU+nGD4Qsmb+5F8gVWBmk25GeITSl4siuRQbYg1W8SslQhV44f41EhVQU4c28hY2m1UVjSaA6LJS0EhS0uhB0KJ/1zhx8RIOorRKiIdSF0RwbYhLinNDakhcMkWHtEVbuTUb7Rg7lYcP+fCV+MAM4lEGVZVESXAomadkW6WWaLkETQQyf+AHaeCI5IEE5dRe5nQzDJlsDZllt/eJXzaRgkmRFak9vgAUd3UTv5dX81VfTocWASVu6XNHy3CEtwhv3NZPj6UUeCE/VeGZMUkVYGNhpBkZAxUsVLFRIMIVPrKMfaEYenNAcPeFYDhcrrRxjkZC6+I4EOd3q0SVo8MkFCRCSIkljkZMqzUwhhcbqqOAlNeVYNkOy5AJSVAybxlN9lid1/6EBFo1Xf14XSEIkGkwc7WzAtLDM9NjC+b0PCdBTgn5nnv5kKMomGdEkUJTND9RE0ChNjqBKqrSIG9BFMPAWMKHktb2dEdoWdDHdRXSoOrjTwTlUF5zKx6FGTFpodYgDXC2FDBpoZjxNl2TFWFhJFdxGEhyQNNADQEXVD7COJuDlS8lMKxEGkAVSjO0GKShGKBDVJljjqj2L+GwYVQ5hmzInF4iMX4SHV6ZD+/YDIOAXdGEO7aTa9yZVWn5VVvFVYu4ef1IHmmABuP5MSBjl7jXM9STly/YKS+IbFzklwwZPYDZbGYEKs92nzzRIg2iE3qanzVhDAjiP9sDIQG6P/6AlYt1VJImKX1IOHWO5WbexyGTkSvfYEkTOpphM6FbAySTuithwRgTFqnU4hTTcFgWQlqvaWoodSa5NTrEJS+lQUObpjmNEUwIozmYU44AiFLERXhI1au0AWR18o76oA9Mig+nkARcdU3TBU3Jql3O+lUjY3PVRR5L8AePWB4CSU2AgAY7U3Rl9Dw9c5eYyEUOKZ8SaZ8sYad29U53dSx6up/HYgx+6j9w8RaYRQxyURQGWpljt32LmoRVAw0CS1COBQ2ykkBQgTcj4jUYaqlhUxbCOBmAESJbwRjfkCs0oqLAOEjUkC0UNEsCky8Jd4ZvqJQuRGPA1Eoc1xq5Ff5LyamNazhyr+YdDfiO7/iVxOqA9vCPLqeWz/qz2oVNN/cxtVMGkfiHdAkIkJgGtkBGTdteoIie7IUzybZs0jOD7jWnoTJXPqGfp+Kue1ogx3IscOEL9kpfxGAM+IoM+oUW0EAhltlI8lqS0MdtzTCwenZg6vOD0pCixPhHVGdhiYaT4NIhE6sV0kJS2TANk2Vu+DQNgIN4IWtLKpYvx3GOjNc5IKRwdGe5zkh3NOVjkfccNrukxEqs+ZCz9hAKM2ePawmC3HlkSJZdRXBkTuZkgNC6TIAGZHCtmyceaRAIupAL64QLgimKL1iubXWecjqYKyEqPsEgQoFRh8mfe/76E2MLF9N2DEXhRsNwR31EIQkmt/Javka4oFIDWXo2fLmYZ3iGFutLdY9Bmg97K1zzqdjwfZG5DOZ2DG3BWM+AN1poQbDRq7zBavtiOS6VjgHDJf1yOg7zG57rGzMbOzc7rKk7rBqMwXyIelkKrbUzehLoRNYEtDenZHMpHjO3eSK4u2lABkywC7oww7pQvMYLtXEFisu7vDbTraIYV++FPbvQC9K7Kn/qIi4yKjTRC9xTqCgZNQYVduRbvlSMqIvaoONXt0+sfABFUYmab/ZmDQFFmm4Hk/7GFPmDUAlmr430DB77m63hq68hMCMHa8e0JupynMs5HOv4JfxyOv7g2EM/xlSlm7r7cMiIfMj5sA85Ox2lYE1JhGRNpATTBDKNeJZR+qxGgF02N5e1448tPHMlQwZFMMOjQsMzbMPF+7Q6THQ/Y04+/MPvpUam2KdG3D81cb0WORRQEzWKpXX+e09xWyxxQcXGHBeI2m5ZvKAM6m7pa7A0WWeLCmAW1sVkHCwamkf8K7fuysTHEMDQ8pup46stlVR2LBzx4DBjGBoJPLPaIRzt7CVbKScOyKQZbMiJrMgcLB3qYGTVCXOTjAZJZDuet4hfhaxIwATbVQRkMB5psAQvXB5YmgRkgAQrQFcyjNEynMotcQs5jLwgTUY1iBOKuXSpiLYC2v7LT9cWLGK92Du3wHxRxzzT5pvMCQp9V8xuCSpvU7PMbGchOGkW6nsW1Uw1/XtR7soTbXMNg2EueAhrrwbPfnwb2OEwxREctPHAzRl5XN0dfJKkNYu6+TzW+5C6xUoxgTCBT7R52FXQBv3WB027vjNzaTCXZKAGS2BzLHBzScC7Gk1XwBDYp9zRHr0Sx3u8KoG1WysTDiI+RMFXUINt1aYMx4eRyJIs8OUTY+s/NN3ZVRx2UnyLDbagJ8lu7ZYUFiaZeyawgxTUGjrU+xRQ1ibF/8MT87aM3FjAJAd5EVzO7NjVXT0cvz26GOMd2ZHOtbGHXknWh8wPYw2WfAgdyv6AgYTCRPboRPiogUBbBE32VXk9nkg0ek+2159XBmSgRoENDKOS3uyd3huNC2ImZvCNdPPt0XAFKlxrgydNFNxbbVBH2d0jr8gSIARe4NgzE5s9tgjO2XN7zJcp0+WbqEg4dtDXDBYmaOtz2mB84SUSUAQ1hPCLFqN9jNLADdXYJcgFz/LsJtXIJsOtJ3/Sjnr4JzG+HRnjnPPsjvXM3Pzg3GR91neSDUiEgWw9MiAIek90a9xZwgZNXaOHBGRAytw9j2TAXbVLBExgBKbc3uz9C8CwIF7u5YHt5TM8NDT8EjR8ysQb3y5BNF17keMDfKv42H01vWqz5uq6C8TLe/75TSCXLRMM7uASTswRPugOlqConUATpWhSA1CJNFEEdeGL3sUCRnba0BrMOdV78sAw+xn/p9vDneOzNuoV45x3YrOLjMg+3tyJfM/FyofyEAqWTK3QdGRJ1nkfrKXOenPalVUSyAR3zV1alYF7bQQfo9Bprt5cPuZgfiAL8uXPvtGmHG3OHhNlDl8kvZEozYPd24r4Nb3GMuB7nt8vYcOZrRN0teAObsWEbgygPcz+mgy04n1lceEcjiJl8baFFW4HOmBuwQzaIHK7kdxN9SfC3WqvoSY8FtWQR+rJtEwQH/H1/JX5vOqszsg5W7oOaAmjZzuHYuvlQa0ls49rSf4yTL4Cxl6tWR5FaWAEvH5zK7DXFq0EM5fmu7Dszd7sxZDez87sSQPmgbog6W6YJ42K9VTZ01ZP4S7u4z4qez7f65TfmK3ECz62xqx1MN1I/Xr1mYWMCXQNhzQVHLKSZkwW6stgN511Mp0M0pANAk/wyiVEkQfVrVbHvw07sraAGg+PStqVOz7WFp/I+rCkqD6srEvQhCiCpDeX1OVEW6UEDV07SoCsPttVZEDRNhfz3MUCnM8C/filqBwTXJ7zzd7l0F4MclT0uexOR4M0Rb+K87SK4L704l688LXnaHQ9oxL1PlH1gU7Tt9jgVo/MWs8MYWNIYX9IWnNJmCENUv4DtxBui0g9t1eoDdCyjA0jMZJXeRF/cguY98WN9xCv8cUK3aiOs/rA3MxN8V9p1ousCx8z+dXVeSWTBDPnj7k2evTPnQ+dVR+c0ACRBAkZNEuMFEGyZAmTIg1ZrEBipCAuXRV17doFTOPGX7+KFfPYcSOwjh4/niRGbNgwYieL+YIJ0yRMlx9h9nJJTNnOZTtbpjRW01ivXhhz4UKKK1cujE2P4rql9CjTXVCjUuWVlShRY129fjV27BgysV639uoqFhmyZMyeSaNG7dpca9WuYcN7F682bNWoSYsGLVkyssiYKWN2rCvaoUSRRaOGjZs2bt7KqXMnTzM9evY8f/62lw8fPtD2RpsenZq0Z3ryOL/m7Hk1atX5bNvWd1tf7t359unbF1w4P37Cjf8+HhyfJTTNyyxpHr0gEiVGkghEUsYMmjJMlJBRcr1hkSQK0aRhQmZJESbR/yxBUmRFkoPyLd7POJLkL18fQ3I0KSWddlJmGQOVYekkk4pp6aT+XHrwI52WYYaZnnhaJqWVEDymmF54MWopEZkCsaldnkJqKaOSwgUjrRj76iwYxRqLrMXOCkustpqBjBq75gJSGyGH5Osaa+665q9nopEGGmmOlEaxtBYzhse7KOMGnHLWacedzDoDjTTVUrutzHx2G9Oe2FgLc8zRytyNN+CG2/6HuOKCs9PO5IYjzp9+ZImuPemaAwQNJhYq47lEzXguPPqKqA9SI6xbIgkmmCjjj+b+KCMJTpFYgQiFisAPI/1GKimkmj7iqUAKK6zwwp8EbLCmCCUc0EALYY3VQAp7EuvDEp1yMSujTmRRqaagapEXrsoiytmsXoQRLLO8KiyZZt6i5ki9sLlGSG64+eabybQxUhp1AYsryXDBQVeaZgajULFm2sVGSMsuU6edLjOb57XP3iQTNznR1Ce1gQd208wzczszuTz56Ye4fi7GOOOKMbbTH3+ASdS5ghLVThDuuEtCUSUSVYg+JK5DIj7yjEACDTKMIOO59kJOlAz5jP4IjwWLdtHl1FSPXrCmAV1lphmnnbbQ1wMzXBUlBnONldcKn9n6Ga6XISvaacee1sQTp6JqFxBL5CUsZBYjW0YZG6s2x7Ha4naufMcdt9xy/v7GGyGTjMZrqN965pp9x5XMG8e94RtycbPkVx0uM3MNTNTi5DzOh0VzM/Q3HfY8YoktppjjiVef2GN/0tA00Eq7SyOQTUU++b0yDJUIjSTGI6LmSq8rIw3u0iAjkETTcDRmI4YuGtWOQKp6VQ2HabVppw1vJuoDa7U+V111rXD7Z7b1usnDyFJMbrGJNZvsae1uTH5n3afSbhqRQR8ua/by29/MMcC/AY5x1CjcvP4MQ41pVIMb5XBc4L7BJX9VcB3qwGAGNcglzWRuTfjojcPMNJqEjUmEcOIcbvZkp4yxjnX+yJPrgOGHNNSQU81Zwsr+oKk/pCFmCglPdwwikPBUxwgKMQITONWzMgCih2lQAyHKQIY0lMdmSlAC9E61n+l9ZCW1ohX2CIQhXT3tfN2zkDJSojTxwepV5TvcW6ThNTcCy1pmGVZT1uYsuqVlLO0Tlv2mtRVjrIUtO3IaNJzUrbmQK4AFhGQkvwEOwSVpXsyQxo/+BrlxWcZy6wAlKC23QVD6y0uaCdgHQTi6E7aylaWzzQpZWLHixLB1L/QYNZwYCEH0Eg2a2t0Sev4YnYgoagllwKISitCdJFQHCd5JFBMScqgyDKKHhCCEH55jEPaQoZn3iZ7RuqgSAaGEJWN0ldTgiL7zRc0nBFJn+bKmvf6ty2tc29r6FCMlswjLbGrjY1oMaUi4CTJuaKnRjqDBpCfdxZGPjCQG/5bBApqrL+qSCyX/RsnAeQMcH6XkvkhJQS9V8Euaow0rXblSWN5mT3VKnQv7BEOZus4fmNihIDARCNttpzlU1JQSFAKd3ZEsh0ekGaTKc0SWUWeK2EwDIADBBOQx5FLXed59tqiRLl4NjBpCp9ReZcZ7tvNp3iMfPcl6z3XZs6z31CeNylK/PL7IK3cbDDPWQv5Xg9rVbW1pGpPksrdyfSOSBZSoBjVowGvYBRujVAc5QvpRyV0jG5Up7GVK+a8KdklgDBsdxFYqwpb65qWpo6ULabq61brOFE78wyACETvndKeHU9wdd0i2MmQq4WUL8V3OCpLD6zAhijRMgx+gSgbmJmEMTWCCRbaqn66ycUPwFOtY13q+t5bVfGxta3jVtSTueg0aXxuoXOkmP67clS0VIkz7+no/Qv51oXLBEkQPu18MilId5TAXujyqJQpesICUnEy+ilSNajTOcX8rpTtkUxrUnBAfLC2taWUpU9bO1KYfvilsB2FN420qUX/wplCPuU2F7I4MTICZQIhwHf4kEqEINp4PEfxAVUUQAnaJUsMYhEyRcE6XiyVRmhjTmd200rO86RPvHNf1F3vWM7xl5dVOBmqjG32ovl+5GzMGs5ZjBFJsByXK3QzjpHA91LD7hWQGQ9mOUEKQL/nSEgQn6K9Q/rcc8AJXYxlcDX19A4OmlEeFTcgb0JkGtBc2Eyz3oeENd4wfHuvTpUG8aZvKQqqx3eEgCqXbnjVTxY66Do19C7OXXWcIM26IjeWzAhYQoTuAIITNaihkKBTBFreoSEZMlZ/pVvdqPEHrhZgMK/NJecp+6VZcxsvOKbdVjs9QJBrhm4yeEBQs7bWWWghD5qEMMpD3u1+N3guNyP70bZJvjjNiLdfZzq4DwJLLxp/BkQ25eGOSef5zliYzmWzkGTOZS6kJjZOb05SmYZ1z6Uv5ZEtOVxzE//DHIAThREKIGhOD+OV5RtZD9eQQ1alOdaubkGoizBgQSZB1Q1ZQBBawwHg5bEgLQrACWvxaKUMzkUZ28QsAsZEYF0Jrq3wVNV5tr61x+ZE1pK4uamPUGtKGS1ywbjh8Zm0Z496yXMU+V2vhr4+FWUtbnCSZwIEjs3D+5GY7K1HKPlBw3LgGYOBiFyyN62/k6NJmZCO60STHtKKhcOjkFPHTvlDTFoe8P/5hD5zOdhB+IMMOC4WpS8GuqocC4snpM/qVJ/5BCqdHQhpeHfMV0LrmRKh5C+aTBDLQoha28HkuwDk0riYtJzrBXk+E76olp9WM0pgG1OXSWKzPUY6MrEtcrq715o8Xrlqbp5gHM+a9dhks/Jyb/gzZFshI5qFwnihkQ3lBA0Nykvd+HPMZKpdxWS4en60NnCYdS+EA5zazSTjVEC3+q7SZurQDjDyL+4d/GDFACAQHZK4IfDElQA9vupRLySGTO7lWS7UhEIIhkIIZgzn5KIIbqLkTtIETJIIhuIEhKIVSqIUYzD2pWIqLyA9coZWlGaPsKj7yabZpQD7qqz6rqwapM0IhFMIoa5Lz4hqu2Zbywaf4uqP9CbtwK/6LhGIGyLgSd4O79fNCiXI/yLEMt+MGcImLaHAoLbEcDwItxpO434CY1SiYECIhNzwOXIKhBIy8BXytj5utJ0IP78CiF1sCMlCDF7tAoTo560A5I1i91UMCIpg5+XgI1zvBFmgBFsDEF4TBGLy9X7uFq9C9iyAJXFEyMsK+XVFFrfkuOco6JGSwuihCIyxCJLRFJLS+siocJoEGBeInbEk7WNm+9HKbgdqRVyxCwnK7iIo7PqMgOvOzgBuXIXEcbPiLv8CGLQk8D+KMeRg8FXrDhbON2oCl0QmOw9OwmtLDBPwHdhCEERM12HkiKlKIkqsh5EFEDES5fZyUITACWP5rOUthAlmzRE3ExINkARvgxFKwPU/EvVBEiqFZEB1kmqbTNm2zyFZEPnVJPq1jMCMZtFiMvlskSa1TQpOEBr0iM3V7L2aDL3IrRpVUqB6RPr3ILy2Bt3krqX/JDD77r8maKC9Rh49CLJ7cDPyDtHA0PBQqR3OEmDiBKTxcRwWUhUDQONn6Az8IhHssnim6FCoCS0QsxOHhR9rzpuuIORiDMRu7xIPMRBbwARtoAVIgBU6khYaUwVC8hRocOgZhEAzZlbN6msEkTMJ8sqejvpAcNB+RuiScMuozQqmjiyOMzMb8C8EYv6YRsy0Lu19Ui2DcFpOsyb1xM83qkniQh/6d7CB7SE1oXAfMgQ168BL2a4fXYMNvnBOlhEPQgTTRYjgBTKHcwBN1nMqKW4Y/kKoGfMAHvMcamiI/6CFA0KYXo6I0WIgJpDHmCo9KGY8bOyLxaD35aLluIgMiwEQaoMu6XEiGbMjcYwpg+MsdLKPCPCP0+S52KivELElYtEySlEwg0Ru8CLTJpLJs20wpwZE7optnGT/IsIa2ciy+eTdtxJwOkgfU3Ax84IzWlDDTyAc1sc3McLTEu7AQ0s3fGMcKYzTexI1YEs7hRMDHK06L04dgEDWeAgRB4CVQ65kITAONmyLqZC4M9I5UY8TqSIIh6M4bW0EpqCKc2aEfpf49PxgDTbQBF6hLurRL9vTE29vL9ywG4qvItSpMw3yy/HzMksQoj6xMJLy6/wxQBRMSAd0LdKGGXpTCLgO3a5kbQzoGuFCXaGASu8iGvjO4U/IS1NzQ1uAM0miNDorN2DxK2TCtODyN3hSt0PmM1vicSHvD1pnRBGQHVHAiBxyxd9RRjVuinHGiS8AEbbqU7rhA5kmmY3ox8ehOgXRAQLiEzMu8NNCpIcC8gwSBuUzPhawFvPzEUCSRMNUe74Gj7rqns9IeaYWyNLXFV+yWymzM6Yu2bvmRb5HTISGXyTASBAqMA0XQutFTMCskHlkXhvofyhAXcDi0ChU8CmMN2P7YDAs9SjB5k+NIUdfw0IZrDRFdjUct0YQhwMbDtFBNwH0Ahp1Kzo/TOKt8R2sKUnkkA9gCBM+TTtg5lHsUBBX7A9qjnfJkAj9wop36A6pCCDLwgyFwgRbwgRuwARrgxPTUUrwExb28CF7whaNzi+7xQfy8Vmt1RSUEQmkryVn0FgAFkqgFUDod1/xypDmlssDonjELi7IDM7kyDIZSF6kjLAnas8CrUID9P9bEV39Nzcw4pdsMwNmANLd1B89KOEr71A6DWMijB1cYMascMYuFx0HYqea0ISeCzh6yJuTcoch9D66sokI0go9FnsytIRhDSxa0gRvwAR/ogc9dz/71zEupcBGaqMh4wk/km4bXBULxoj4lXFMGE0K/KEKpBRKrFVBxpVMikVC+mcZzvcYlbIawYx/OTDse8ZGa1AZ/Kyx406wIk4dUog010Yy8jbBTwlB87UYwWRM1+QzfoBh+KKGANY47UUqp/NuKC4ZKuATZQtz5vcrDxdyshJ3ZoqLlhK00yBTFRY8KvMBmusD0UMvraAIiwNnPvdkWsAEbSNa7tD0Jbs+rwAgk+0uxgqdq9RrYbauOvEXXjd3YXVOPzF3d9V3eVWE5FV5zMZcEmwtt0BJ0CYxsO6vtw+GZ7Ja8UBwMit63y0mdzNeDxZydpLd/QaXY3FfwfY3Cw/6T4NiNJ5aYxgPV9o08YUCFSsAEi/04w4XHjwOEQeg4lnVAzRsx5JQqr2Quz0sP5FmI8PhYJWrczW0mnAXdG6ABuXSBD8C9PvbjLv01rJhIDFEj7Gqa9IHdEU5MxYQ2KiPh8DLhcK3aFV5h4BVeR5rGITEsdTAXdBVUQVUkGw5lRfIfh4Icw2oHAHO76EW/yzmp1jQlk/KSvOXJUwrfTQUNgAUh4/hQOZwT4oBi3rywics0K77iLN7iwt3iLv7ij7uES/Ax2ZIqXBtcnnLc2OLVS5gqmYWdQUgeG0oPQaghNZACFrxjucTjnO2A0x0RqHDPC34QivSJpVmG/nmG1/6FCxBWTKgLydmV3UWWZHEt1KslEnJtYXcrl3PRBunFO3/+5E/eOyNURr+xtwNDrHIwBwB7pH7pElOaZVqeM4/+FyXW1+ulVJiaNA2N20QrWJW20M4g345pX4xLQCyuBEv4OJzGhJvu4mXGhGe+vDDmKVErXMTdytpxY9jJmUEI0kFIgvxVvahqAjXYoXIeAkxc4BvIgRyQAdz7xIekCKgQkdSlCZSAJzVKCcRwC/HSZ9ulWgDdZ+XrZ36W2kou6L675BdG6ITum79JZXA5QjdtM+h9Xv2KRowmIMT+YX6hoP/ql4/ms87KDEXVZcJTmJMeR9Joze2FzQozLRk1Zv49fAZUSAWcHgT4RQXDvQTTRtz4vbwHDOOf1mZV/VHkmSLrTANMCOMzXtnkEoL0UIPLG4MVDN0bWGAauIEYkAEZuAWfa24vbREVcRH+iOdWGRBa2QlMol0f+cipzQY6RRKQjMWAVkzdtdq7xuu91usfLpeMrqg5TeEroQz2PizFEiB+qZzLwGjDMod0ADAu1Mm87V5bjo38S5N9Tc0Cd1RalmyWLtGJC22PoenIY4ZWQAVLwGlLgN/41fCf1mlX7bga8gMuRlxUeNwRe2ZLiN8dYgInspTrqG0burwhGILibgEX+IEb4IEakIEO6ACrQAq9ZFYT4Q+leSe0FpBC1v5u5+uepeXu7i7UbdCGbKDygv7uQONhSQZv3y3oS3azVWbvAFpl4b2z350cN5Ne0+ze//JvL+yz/4pec43hNxPizPmSNnGTTe2geeBzVLps1kBN0/hlGC3OCZfwi+M0Q48FVkiFDYdfDN9w2e442cYEQjDcQMAERtBieLSEQbCEH13xqQKEzAuEJPhYs0RcTGiCKaBxz33gGsiBDoiBDuCApIiKIIdIqqDuW9GJtCaQXkc2OcLIbXG2V9QbIbksbpByx+Ebeh0SHp5kM0dvL0/oMAe4AvI3csl2+N5dg347xLoc15AHaGxGd0DN2eTkgXMzcskzkjqpDUU4RfvzeP4wd2/c14AhoWHuB+XIB4qhqQhH9AS0h1iw8EbX8EqghCxe7dWudNmOX0zodNeW7U7XbS3+g63EhKoacUH4gzGwFP9NjxFrAin4wB6oARqIAQ9Q7h3oAAzQAA1IkWSJiqsI2o7gdV/PwXQ65Dlyo0PWnsf8EbyI8mw4Zb12HGSH9gCN07um9sKC3sWOpJB6t4SG9vPmwjhbw3HnknC/UMi2tzAvl3ToL64nWIWBjcGjQ4PtjPANX31PLdAG+OLshxp9BQvP4kpo9Ju+aQ1PcVftYmh27Wd2bRoasdohg0EIYFe91Uqhoes4PSEQgtCFgQ7IgRqIgRrQgRroAA3ggP4MyPV2hkipsEGh5XUx6onrgqdmGK9VRCOni2hvKVRkpwxOciTaf/be5eHznhywt/aoX0bACbA5VeHJ8Td52/oIa4fMsdB4aId0SAfe95t5Q7TOeJOEcTgQWrwzUY3SIOJ4QI06qZg6ifv2dYdgiAVYQAXSpgRKsARKQPhKgH8Mj/gtvgRKuARGYIRLgN9K+IMtxt/YAog0gfyQWRJoDJOEPpiQaaJGTZMnQoYM8SHDg4cOMnR0iOGxAwdbt2zhypVrly6TuFaWPLnrJa9fMosVI6bsprJlOnXmXMbs2TNmQocy88msGdJn0qRRq1btGrao2bRt8/bNGzduVq1+u/6alZu2sGGjYhOrrWzYr13Xfivn9u1bderedi031y1btlyv7l0Lzq7cdevcyWsnjx49e4kRI5ZX2J3gcl3NsTWnbl07woft2cOHL9++fflA68PXGfQ+fqFDq85XmrNievPcZabnebQ+1v528+7t+/fvf8CD+xPuu50wYLFctUKFKlUq55Qqoapk6fol7JamM6p06dIfS4QGkQekhpAfQH6YNGGiBiGTJD7IpEkTpgkUKRSH3KAho0MNOsTQgQYcEKhBLbSI1BJKujRokksv7cILhbwA80tNxAxzk1FINQPUUkAhRZRQHiq1FFPXQIVNNll1tZc3Mfb1lVhloSXWV/7c5NUWXHHJdVddP+LFI1w/GnlXXILJ5U5jjiWGT2mmcebZZ/hAlg6W6bh12TqbedaZZ7n1oxo//YjmWWr9qDkmP2229ppi88j2ZG5uDncnnnnq6Q8/ywQTCyyvsNLKoM0551wl1iVqHSXbUfKId5j48Z16fozxHhlMjLEpe01I0UQQakAxBn76SSGEDz3kEIMONXTQQQYYXBCrBrQkaAtJuTj4kky/ACNhhTH9UuFMGdqkzFEfnggUs880M5SyJ6IojVNPRZVWjODEeBWR4HRF41hkoaVjXj0WiaSPQgL2I2btZJaZO/G2E5hhjsXrJD3xxAPmZ/n0m1to+tBjL/687q4Tj21h5mbabaql1uZqbbJZppsQ76OPv1V+9jA/e+ZpnJ7Cgdwxb8bZ04wwf8LiiiuvuMIKK89FR90lqFBCSXSr4AyJI5cM4gcmhIznhx/vvQcfQ000sYYQfkgBxhNSTDHFEEDYIEMOMsTw3wUSWOC1BBnQYquCt5S064UX+vLL2rzsItPabMuNIU3EELNMTsk2qxTfzzrL7LTTTtPUilRpQ65Vf+HlrTfeZhWuuOOSS6S5lW9ZjpL0whtPvLQJto5cnHeemD2OyROPYEyGCaVr+mAcZWexzSPPPJy5FhqVU0I5sZtrqkmyP7+7uRprE3vsG/DHK++PPNOkrP7yyiwzdyj11KVysySpSNKIz4NISnQaaqwhPkJIk6GG02pAPUXUPUxRBQ9V5LBDDhxwYAEEEUTggAO11vL/gnQlobcVqxi+KEavLlQTmqztgDXpiVB0chTALctZykIRNTKowQw+ZUVT0cq2/kKOcoCjhCWU0TceNxazHI5cJbRc5eYSGMwQZmDymhe6ytEOJXXJhqDLjOjiIY97kQ42t3FNxqi0sTYl8XX4SM1uyLSPMbGpH8ETnsQolrzleQxkxSmZF/Ekj2s843mxOOMZWRYdSjiHOalgBSV0FgntMaJ7gxjPz9YwBj1qiiH0SYgfpgCGiDyBC1JwAxeoID8Z8P5AQBnIQNckkL8L4KpsZlsJhAS4i17QrRjAUFuGlDEMu9VkGBJ8VlF20iFpoYiVTGnKBptiDbJgK1vmMqEJ/YKVHLnoG7iMYQ651C7CKMZekAGdXNIRGHbJAx/0OCa83CFEG0qTMLPzEpSI57CLreZ2U3SYFSv2sIiV6Xdj4mLI7uRF4IVxN+3cjT3CMY0yBuNPaGQZ9VrBnJhRYhKUYMQkGFEIRpDHD0LzQxrGdzQyAI0MZEBIE6ZQqilQgQo84EENGjk/AQ2IAxKIwEchcMmW5AIXZrsFSkl6kgsV8FiqXKWHUom3VU6LGhi06VJsWo0NqohF28hKN77RjcSBI/4cJjTqLdcio2yVkHIwdIs5tkSv0T1zh5/boTrS8UN3zMOZ61CmVquJMNgIETaI0R2VAEa8gLmurVM8ZxQ51jvftYk46LzrXfNBjm5Uw3lmBJTL9MmcfTYnUZGIBCO4J7RB/IFoaqhPfcCHUDKsIQxjmIIUpPAEKuSgszXIQfx2UAMZuKoDstKfBCRwC11FCEIofS1LTELAuuFEgnrbW1CI4qFmMCWnG3RKTXcq3MKBBStY6Qouk6s45fryhZKxnFzMZY6oTtctw9QXbdwlzdmADnTyKKZcprsOOXHmmaSbR+1gEy99FTGtbl1rW/VRpt5IzHd0dWdx/qHf/fJXv/4f68071TmcAPtjH+5gRziyMQ2U2RMWsFgOy/SpikFVxxHbU8QgLoGJgoJvDWnwQyAAQR9LbUppXeACIuWX0RxUoVU1+IgHOKCBrlkApKvVxa4GmIuR4GpBmMwFLxy4IQ6VKCnSmsY0WslKDjolg6/EKQetYa0bmeWnICyhUZV7wsY1zoTnOlJ0oSrmclAGMDSMJmHW67nacOaYkFHHPAAmO31hV5rxSO889BU7frm1YhVTE/Lsyw977IMe6nhGKZTxC11g48D2GMzA4mENevS3v3i9tD/yIQ8E85UZ9Wyw9AbFilSoolGOYASGfQYIQODxZ38gRBr+QNk19GGPTf5wQheokEj42aAGVNBBDmog7AF1IMYckFVqIXC2AUqopCvpsUguOaED1pZDPokWioAbuKUk+ZU1nVY1rFE4FpolK1zpRpaZu+Uu/9LMnzOSuYQpGDSbbojZ1e5mPOeOKYFG03nO8zvcEfDO7ftLilmdEsnZsYXjCWLTyIQmTPGJiVOc4qAARSgyrnFREEMb1qAGMJCpC2JM2q6YJnCmC7NXv9YzjdN7zs2m4whFEKKOhMCEzzARND80lmh0oAMc4BAHNjSBC1tIJA+AgFEgyC/YO7gIgQzEgQxE4AENkIBsgWWhmKBkFzsWSbTNNqG6DWMYxxhyT67N220/OYPdDv7Kh3KKwVmWZRuH8wYLXcRuXDa3ckeNi7uvajB3EZ7gmsGXnEwnuhoqhjCcI50+5DHwybsDS++4/L7t8Y59PVGurAkNm5THDE1wYhOa8AQnPgGKintC9aq/+MZHIQpTlKIUtK/92HAxDVzwAhfZsIdvUG7yPO3DHggmY8ruic/oOOd6GybEd7ync0tsWLJ04AIXCqlrLsAB+4rsbA6AwGJF6gAjINGABmKFAQ1soAO2cImFOmk3YvQCyLtgSUkY1IsD+qIXZL9JUcQd2zFFk4VIUEhQs0zLLLUQL+UIX/gScvUddB3J51Rg4Rne6dSbEB2GnDRGnd3LetUZPbzDdP6dQ1ikgzWlwzlMV5Zs3p09EcVQEe90jBUpzyyQniaQ3iZsQsZRXOut3sXBXiiMwiiEgijU3ijgHi3UXinQwizgHzDIQw3iF3B40cgQ36Z1wzR4Ghq9QivoU3QwH3Z8h4ZpGCZUwtD0QRrIQSJ1QRQAARBAAfclkkUFm/wkXQ14QB6aXwdcwNfkjwVcQCmQxC4oEE3ghDIUQy/wwiJ2HYSUxCYRQ7AwojEcAzLoRAUlxbZJS24JRQLmFFSkhYs8jlpEIFsAE5gJnnZpl+FJk+kwBiw2STVl15phyVdlSbyoYDq8gz3Mw+VtXsBtnj2AhvBgURQxnMe0CTH4oCdowv4mpB7rtd7ErZ7rYVzGJeHsMSETjg0t3MIT4hgwtMPwAdgXCV8U4UM7hEM1MMNfuYwroMIqxOP1WAIqlGH04Rx59IEe0IEbyCEXAIFFBSRAKpITJJL4ZQ0OwIAHbMAFTN0FPGRq+WEp/M9qvQ1NPND8kZIBBYvXTUgvTIjbAEsvGMMlAgVR4JY0gMhSRAM0KEU0sB01XAOOjGKN0NLh1AVgpMtlyNu8sWLn1NsrxiLpeODiyYtW2eIuZkk67Es8vEN6SQmYvEY+ZJFc1VUWLVxd3YmZSNwnhMImfALqfeXFTZwnlKU0ul4oCCEomAIphIIpvCUT0h43PiEufGMxPP7DNKCbO3zGF5WMX5YjnqDjyv3VynwhKoyazdAMJlwHeRBCIeiBHNSBG8QBF0RBRVUUD4QfFMRPFSgSHF5UZ30E+2FABrAfRIIUKZDCKJBCLRBikDnQseBERh6DMTSi1lHIAFEiMiCDJe4mMyTDJQLnJa6dsrxkTFrDx82duNnITIJFVCynjgDeulQgdbaLTx6ek3TgWcFGnJxOnVFeMP5ivDhlL/ILPvybPcRXnahGbgBMOV0lXW3RboxJObxeKHRC6XECJ1CjfurnWU7jKFjjNYqCW76lgb7l2JTCLCzoN4IjMATDhjzDNahDOwBfX6YTb+zDpikYYUpP9TBmdv7gnNDwIxi0gRsgEh1ygRNUFPbRYR3igA3QQEJiRPt5wCNZgAU4AAMwAAQ4QGr+KGsS4v49EN5U21EUBTIoYi8s6SKG5GtFCCMewzE0KS8YQ232AjIkg08kg1BAw5OpCHJCRQapCJnSkgPiZI/MULtUJ+Gh2QbGIlrljmycDm0IHAq+g1L+4ualF7/ARnrpg5qIRnx9STb5mRZtE+itCcVcnOl5Qic4oydcXH9CY8VVnBESqBEKaDYaqBIyKEuAY9nlBF5WQzeQAz3cVeSRQzawoz29gjvGzKCkwqJ4x3c4QiHQgRzIgYm6YSJFQfY9AUBmn65ZFA34hw3MAA/4B/4MfICNMqQETIAEPMADSIADiMJqAmlrApn/zV9OIOIyGFlRKMNuWmltus1rnSuQVchtMim5IsOzQAM0RINxLiA2UEOY0hI2yGRaoGlUfVlPZg6XXGe9odd2KpGcohed6SmeKuUu/iKd1U6e3dmUzCc/tA7sdIZ7OozrrMbFwobrSMN+mt4Okl5XgoJ/VmqlAmEQvl4QisLsZeM2OiGD4pguAMOGLMOoohs7tMM+/KWepOo1CEPyuarLiFrzzWqtMoIhGII+ysGJuiEUnGgieV8UWCZn2QAM0MCy8gAMdG2xaQAG1Bi0ek3VESERYuv7geSSGksxGINNTJBKTssyTP6p2+zYud4t3qrtSO6mlCaD3zJDvNorTklDNNirTKpFL1EGudiFXahi5lhgNHnnNTlG7Riswe0ZwjalUqLDOaCDOaQD555Dw15eU5JuPOBDDa4GVE6JWuEOwplGxOrLPPDCM35CDuagWEoq6u0uyk4jywZhEGqcEZ4Cp+LezNbsgw5DzoYDhQ7jX6JcPrQDOVwDgwFKoLwjy5zC0VJHojACIggUIfQBHawBG4BBiboBHZhoHHQB+yZSD4jfDMAACIDADMzABmzAB8QA+llABURA/kiSBKSm2V5ra6KUbFGI/7WtlRLDMVwbiBDONVSDNDADMhhDsPAYj0Fb2Hmk2/4sKbnS5kiOZN9m6d/GK91FxTXoyHSlUF1YhrxhlSpep505hr4chsFyRuzemQ4j7OWBrgmGxTkEseg2bOm6YHpOEZ/sw+XWDqCy52tACZgAnL68gy18gunhoCZQIyiIAliiHn5K41kCb1qKcfAa4fDCJRMeb81C6E9MwzWUKjs0U89W4W8UGoKtY/JZ7/XCjMyw0c2cWiMUQh84Zh/0gfioQSEXsh+IgdOeGBXAAbG+QA/QwAx8gAZYAAZ4wAVsQNjqz9Wl1v/UggCnZigXsNmcBAJ78DHczbeqZFNgw06lZDPs5m5+pJP22C1sUi/QJm2aK0oxom1WCJNKaSUiA/680p0oqhBbqMtlZIa9dJdR3mIIyq55OtMU62lT3hkP+7BYCDE6fDPDkm7lvs7CKNF7KXEv7gtnlO48cAMo3G7qpd5Yrl7rmeXEpaXvqqxaBq+migLxonHtqfEnCQOyTAOpMm+FTiUd05c9SC+H2pP1AkorvJHMbE8jMMIiIAIf/Nz4roFHJ7IfDDLR9MEamCgiTQEQ9MAN1C8OvMAGaEAFVMBDZkAFQMDV9SgE9Nj/qOa1kjIAiR1IAnMlHkPe8A0BbhAGTfBvVnAj3kKVGjNLQgMzTOku5LKV8sJrTeIuM6kIR0MKOyeZIufkkBlgwAvt5CKWZBXDouDDVnMRY/5zNl+zDwsxXdP1N6MD6IbznhqRW5WG65znL6YDKLQeKUycDlbqD34CHBBCJhg2ysIey2qcNfbzgd5eQHsqOELoMrhxqVKobUCRyFDhObYDO3RaHscC0cLCc8hMKiCW9y6tHsTBG7xBGHgBG5TvGBDNGvgBGOjqF5yYZX5mQn4ADtDABmTABtSYBGCAAyzAAzBAjYnUudoCkGLrT1ek2pJrJSoDl+pN4NirlF2DNUwwLTND4a4ImFIDSyIDV1PILwe1lC7iMEcDuDyOuNzkN7gwDRHcwrLgWgscNZPVwq615Q0454ZuXXfugX+zN981OFteV3Hsxv61PcRDLUBjFv6rXun5rg9mAiEIwicMwicYgiVY3MURqBCebREKb8b5c2V36vE+aDBsdjaAAzmow85+FxQNhxJv6DwJbcuhNsvwcRhSAiS8NmzHQRi4QRc4QRuAgRM4QRy4ARg0uRNYbUrjgAxkrULagA1oMnJD0gXYNAM0AAMk2yOuxC2IcnX/6HVDKVcPdXf/bdxlkLiJN05JNZcGrnjfOXJGQzJcKQhXyC8L8y5baTJgw1qANeG+5HJqQ34rE4UaHoFjyRC3oJ5iiYPfdRBvOoIruF0zOIM3uKc/OOeFCVvpQzM8IyeQXul9ZaVmQiZwgqzrnB8IQiZsASY0thDi8xASoSioZv4pYKrwuuyBbuMsyMIs0OwaK8MzYIONy0WO44N87kahkbY8CS2Qq4wsFO07wtwjYDQiLK0h7COTe8GJOsGJIhIUXCYcqorWai2zwkD9ph/6gS3+8E8DOMDXSACVvoRJrTmb+3Rr4sq5imQIF7Pf0vmJgLeUraSeT6kx7Dm8wutUSykx+3KhyzclkqThptA12FTgGm5ZqLAtvgtaM6w5XPrmJrjLv3yDx7yCf3qpl/ouVi6U6EM8vLMmdMLIyjPsXRwmuEEm5IEd9AEmKIIgIIIdXAIjNHYmYBzGfYK11l6wk0IpkIKAtvjsFW8TMuiyZ/YwNEM1ZEM3gIPOtoNtKP50b0Qep1Hv8/yVLLTMyzxHJDyCI2T0IRjCY/KBbHfBG7jBkle5FFwmFQDBD+RAsSrkByyrB3wABoAA/nqABhAIRErAjn4NBbBr/zWp12VwBht83lLiMNMylwJOTs1SyOdUNDA1V7++57/E6A/zMQBnMsArU7ykvIbpuEH657ZgyvvwdI06uRU/EJsgzMu8qIM6qYcuXtc8Xv/iN3jCDvYn6fEzPmcCHABCHdwcJhz9d2zB0/M6xhFosMvetQ67GXO9sXOqzAp0MBB0MyDZNWRDOIRDjg9jVjJPafcVyjwPQASLNRAWLFeuYKFKFekRI0aLECkypIdPnThuMIZ54v7ESRcnVKgA6SEyBw0YHzx8+KABQwYQGCZo2ACjQwwMGC5AYAAh54VevXwVK2aMGLFjxnjturXUVtOlT6Eu5dXL2DGrx5AhS5aM2bNn0qRFA0vN2jWzZq1BS4b12NqqP+H24sUr6tNdU6li3ZoMWrS+1ACXvaYNmzbDh7+ZU2wuXWPH6c45Rnfu3GHLlzFfpryZ8zl0jdGFnizac+jSolGHfoyul6ZNnDaB+vSJ0+xPoECF+qRJEydOmjD5CaTHDhwulQrlGRVKVO5RopaHeg6dFClRoUKZMiWKuyjt30vRojWLvC7z5oEBGyZs2bNp1bqFC8eOnTx7+fbx08+uW/61ZsIAFEaggQZyJRZXUEGwEkkcWQQiRibSow465qAjDjjCcCIKMLqYQgoqfqAihx56MMmDkzbQQAMYNJgAgw1qqKGDDTLIIIIHHKjAggokMMZHYpYJUkhlrDLmJ6XqqusuqoykSquurAELmq8Cs6Ysba6xJpotpSmrLGrU2uoYuObaxcy7psKrrb34ioYabbj5BkuzCsvMMMoeW82zzezsU7POKCNttNM+S81Q0dL5zLFQeruNttiw4y6U3Hb7LZNM4hhEkDby2AIRSbRYBLtRGQHlOtxEqY67Uq5jLlLuTgFvvFlkmSWX89ADJhhhlGFmmmuyiS+cduzDB798yP7xT8BgmGUWlldaecWVV1BhhZVVKIFEkUQWgdAQQ/aYI4434ugijjjkYAOKKYAQqYcbaBgxh3lpOHEDDyqAoIINaESpA5wikEBfCyaYwMeqjlFmGWaa8aoZZphZxq1ekEwSKjTnMqYrarChRhpooJEmsMG48YYbOLMsLM5vvrmGmmu4sWavMeXqxSqtktEqK5zbvOYbddoxRxtryBpsTqPvPIexRBXNEzTO/PyTM3TegSzQ0Q5d7VDVHDNmk9448cS2T1zNbdJHMzHkDjwYEQSTTPxo5JBG8GgkFEwuwcQQLRiZ1NVRABeFVe8kZc67WE0Jb1bybsVV12CGUca9X/67AQfodtyxj55ungFwQAJhaYWVgxBUaJJIGkHEEIkm2sOic+lw44033IAiiilIxMGkHESyQYaTTsRhBhlYUlECDS7w4F8LJNgAJhyPGsqqIJtpBiyvvIqYSLmU4gWpuei6+K62QnYZTJCh4ThOcFhu35v2vynnG2ywYflkLLVUCxrBCJMm56z20heYKaZl1NhSNKyUQMtsZjKbcZpkIvMOCU6mT4DCU6KutjVESRA0qVmNNUKxiU08aja5wY3ZdCPCTQxiC1uAgxbccKlM9AERjlADHhzhCEwsQgtXuEQjLOGIU1RnFKQwnOBYdQrugEc74lkcrWp1Hl0JYxgLc/7PNbpBDnWogx2Ya0c1PEegWMBijNM6CCrQSAlJRAIi39JDHijCB3GJKwyyC8PtcEciKvBAJDOAAQxiYIOUDC8HKGGJB2LkAQ9kgHkXoEC+HKAMZSCjSFXplcgA4zGwSOMZzECGkXhxFWZwhRljQtOS9MKwsIisLOsDx/vKUQ5zyFJO3zgZN2IpP1vSj2j1s99ZrHSNsPisLD9LR8sOeEAtbQlpFkzUAxsjQQ42UBuVsSCgsKZBrsUDH/iwxzzmUbV0xEOc6djFblzTKNmQDTsn/JprRHgpOPAQD24oBCYIwYVF+OESd1iEIuCABThgAm/SUZV1BGcKw8VqiaXARf7inLi4WpUHPbviVXumkQ35hIMc5GAHOabBLIK8wiAkNYi1qqUKSUCiEW3cg4ToUIeKkOsNdLBQGKAghR/cYCQh6YHwYCCD4ZkEBjiAgQc20AFFysADMmCkBCzgyEcyIEjamyRWgvQMsmQSMJuUxjTAUg2vUqMa0WiL9R7WjGg0IysMs14r40cOXcZvru0rxxbVoUtu3G+vex0azNp3DWzQ8mfqSIfQkpnYBCKtmp0xx9b0ZJprXlOyGoxmNzGrj31sFh/60Ac+SMEb3ojwE2KbjW5Em9rXqFAQfthCHvLgB4I6oQ95s8QdtmAFKxhinaaKDnO0U4pIKbGhtIiV4v6cKAvlzsJxzaLiMt7TjWAJqxsCAt2zWNEK0rECFZOYxBoZsohDfAu2e6DQuM4VrjfgVAhBIBHvSkQDP8LABjQQiVE/cAF+YeCoMorqjibwgAXg6GERq6oVvwKWaVBjwWStRmCyEeEIY0MwDxaZWapxjW14Ixti5Rg2UhY/dawjllvM5YnX0Y52kDiXtlyZLQ2Dy7yaI6/rSLGKR+wOd5jjGolFoAIxkw4OdhCbWytNkRuYzax95h32sIdnP2sPfPSDyv3YhzVGq8LX3AY3qVWtCMNWm0H4wQ9tIEQTLDGEJ1iCoGPu4SVKeMJRYUc73Qnud06R5+CWgs+0WO4sYv7R3F0poxnvqcahI1wNgUjrQKFrxSpSMTpWqOJ0DIHEI7TFrUPoYdN74EMc5lAh2nXhCVNw7w1s8AP5EtUGOZjBT2kAgg2sZAIWSNFMMlCBC+TkAQpwgAM46bDquefQXM0kWDFpDQlPOBvb2EY2BANiwWYDG9Q2izYq175w4JXb3R7xjUecV/nl0sTlsPGKR6xiFes4HvKgBz3i4Y50WGaxmPHMO9whzXIybWoebFqSLWhZrr2js/vQ7D76wY8qz6MWvVktbEirG1DAJrUQ983F4TYbNpNBCHHoAxzycMJCUAETJ8TNnEd1CsPtOXEt/07iwjMLP9cq0FJkVhULPf4Nnev8GcF4xSpEFy3tKiQVroB0JJAOiUhAAhLdgoh4VVeIQ9ChDW44FxjuGISd6k6+fqQBD3Igg1XPgAYbqLV++WUBD1wgqhh4QAMqUIGdg1XnZLUStNHypWKPLBvAinA3AC9h+rlM2dfWhjc4ukVybNvb4bbx48NtYryW2MaXU/e6dSwPzbvbm/aQN2QaG5nGCK2aSzNHZCbDNAw+DfWqEWehJHs1rakG9q6vWjykDOXPvoM2FPeNJ3zTnHX+RrS1eZRvvhYI24AiE58gwxvsQIVKVGIRd1CDCU2Ocldd53B75rN2EAfzUkwU0APJ1aCp17DsxUIhrEgFpFOBiv5VrAKN3pXE/Vn6CP07xEGJSIRDEGEOZicO2qANviAKtG4KqAAHoGCP3msGPIAG4mUGnCcm9OsmaOQCKuABKGACOAADImDu6q5KvETZIsxKyGossiRLgsUbOGzZKOwsQKwwtqFySqyjYkkc8OrxHi+WUmzyKo/y1O3GMEfHMk8e4mEe6EHK8sEe4i2akpAevImc5sHJMMvJqkaamEZRuPAdkvD1SKPI0sGb5iEe4mELH8gMyUnKqmYUkO9rtGwTJOU2iO81iO83YOM3lO8SBgENyuASQMEH3GALKqER7qAKSs7kUEj78uwUUGFUWO7OxG/m/qy5IkdhDkwg3I/oIv4NjUxHFSjtdCDBIRph/xwiEhzhIRRh6giw6rpgXaggCtorCoCAp3DAdxQpXhaJYCaAAiyAAi4gAwKsAYjReSTgASZn5xiMq6ohgazhwaINGp1x2QRP2g6tGurkZL6Bo3CQ3Haw8nawHfLqG9chHI3wHI1QHpTw3Zaw8+INnJZQyrwps6AMs7pJszzLyc4QDSUoCbupDLVQNLwQnLwwmqpQCecBHzZLH8ApnOZB9+zhE77mDSHODmVDNohvtDSBbGyBGaAhFJbACFDgBFAABfAGDKhgCxwBDvAAEEHBJc2mEkKBEihhzlLhuxZBElRuVLyjFF5uEqGIPADt/IZhPf6MchgEwhNT4Sat5SYnARRDcaUeYRGSLhWpsqWcDhH4QA4MMAy8AAqCgAqm4AaCwL1sYAZmACW6bhcLZgKCESYgYAIaYAEWQL8CjOfoDqwSTMEW7BnJwkoODTAzqSz+ru/ICsPIKhss4xvAoaPk6q7Kja64DRy7LcV48MYypwiPcB3j8Qq/CZyczArtsZu+SR51z7MQjh8W8pvOcDSEzAuTMDTtYbP0g8r0oTQV0h90U+GsrMo2q8pIAQ7hCZ62TGxM6zZEAReIwRrUAR7MwRcyAQ3OIBACQRAEIRA0QRZ0oRUuQRLU4BKUDzfyYBEAcfoqAekkgRImwTyV7hIq4f4RGxESTSH8+Cw8yI+idOFxLCpADiSNaJISlvK7JiFA7U//MO0RGoH/cigSHOIREKEQKEQOsO4VqcC9piAKfiC+YCAtFekDMIBgLMACWqICCoYBHmACJOAkLIAB8jLY9nKsAvMa926TACPDqo1oyOpGX4Z+CEMbGDOWwIHGYklOuGExJG/yIm+LLvPGNO8c223z4lE0PyvK2jGzyDDe3iEh57GzPuse9UE1VzOcxKmcBtI0u9SzHhLhdHNNqcwfrAzhNssUfiMO4zD4amEXluEb0sEFtSEbwCTCcEETzmBQp1MQREuFNMEOmM8SIuEO7gAQQwESKsESJkGNJLUSHP4BEgohFSghEswzFBqxEb2vPsdjuRxHP5ulP1HBErozEu7vu1zVu+wP6ZAuQR3kEXLoIS4NQRWhELiyC6KACoQgFr9AWEsEBkwEqWgkRC1AJoRxAiDgAT4gA+7FA+SyetQPW7Gnq/7yGWX0wTTJK0TmGjMJmFDQGrAhTriBR2MMxnw0MRRDlhjjSO8qMSAz3VIsHTfP3ezh3WRTNLkUNQ3u4Lo0H0iTS70UymjT4DoLTG/zyTRL4RzWCR0jYPPDH/4hYzMWYzX2H9xBOEWIN7jMVG4BF3ZBGrJBGnihFkihFnIBF2qBZW2BF6jBGMxABUagBEzABE6gZ1FABVQAE/4+ARA+ARPuABJMYTxCBxXu7w4kARUoYRHwoA9QARL86RQQwRKwI1R90if3TDyUK4rOIxZ0JT3Sg/1QAVMbYRKY7v6WLhLs77vc1hGw8p+mkhH2z0EaBEK/4AlsJwq6oEN8wAZeQCWAJ0VY4kMz4AJggmDgLiVaIsCiAXsmt2HEwqvGNUvKoti8inIxqUYz7CwMiGMMIy32h07gZK9cDE4SQx3gh2UsI05m6dseTzMzhzPZ8V/vMR8ObrM4y0rn8TQFljcNrngXEjX5wU0l9rPIyQz7UcjKEB+St2M5lh9CAeK4rBSWoRc8oRNKARr89GNqIRQ6oRM+AXBAYRPO4P4I2NcM0EATjsAPQkAESkBnd5YFVqAIBuESUGEYnqEYfAFqTUEZhEEWQIERLGGlmE4mHcE9GQEPZBJURfX7upZUw5b8ZMH8zkMWTCFtc2gRmE7plG5WafX+cvUhHMIR9C8VGSFBGaEQ5EgMXjEKYPEHZuAFjgol+IVfkEomNkCqAqwCVAIDKKABEiAZJGYrIGaUIIaUqISrPncspKEZrCIZqARYAA8ctHhdgeljksFNAqNOLiNOhkYs0NWvDKN9ZHcxzGEdHgNzkNAM3c1fQ7ObeNdLGdYeQxM0O0/KBtZ39cNh84M2idce9i1LFXIf5uExCG4fNNZNS+ET5rMS/P6gCUyhF2DDFpDhFmK2FmxBFF6jfLtXfY8gBUz5lNk3BcqgBERgZ115BVaAF3zBF4zBF3ghF9bgCSrBFAaBELqBEaYPD6rvaR0VESIBDuzAPCtBVH/S+5brgsWoQE6hEB1EmBG0EZTObZWOIVQ4hxI0EQy0IehWhRkhEfSA6r6gQ7SuB37gBwgXBHQYqV4AqT5gh2sEJhyAAqi1RRYgAQBIiZe4iZUYW7FVLEJmit1qoJshfZoNHDaKfQhDcwFjS8KkLxLrZYgmGr74c63hXd1VThDjHL5BaYRGMZQmHdyBHkATYD8LnDqvIVnTycCJnPQtCVfam+BhIAvOd1EzH/4V8rNo0x88q5v0TcjKIRgqgQyGgAxAAShuoRM2oRR8ZBdsoRSsA/g8gTu6d31ToCSP4A80IRP+4AhKMhBWQGft1wRgeRdyAS+MAYBxIQ0A4Xa4YFqWDphZ8hDsYK/hwA3gYG3yIFRjJfwm8YIvmDxiQRZcAVMfYq+FOYTXaI2Y7hFctSH4r1seoiEQwSEewhD4gA/agNSmQAiAACR2ar4+AFltgEUwQFmdBwNIlAIgAAM81AEQAAGehGHcSv2uZ0pAphlmBhkCepS0gqBDBhtqUD7AQX4Iw0v8wqKfW3/ChC/Qh7pBhi84hmVI768Yq/TupDFoGvfk8R7xwQxfU/7IzPs1T2MLa1rI6vgKM4thFVb39qHg/IAd3sEaSgEQloAMACFpccFIdoEUYEMUYpaIRKG0RBk6RqETzuCUYwMQkMAIKPwIzCAQMAENVOAEXNkE8DcQgOKti4EYeOEPyEwKgCAsD0EY1hMTHMEOpNafrsAQ8MBRI2GaBZuw6zNsoejPZCFtLUFuEMGxF6ERjFz/RHhXKRtBVbghHOTJHSIRxusQ5KgNMkQIfGBYd8oG6quojsoDWuKHVYIlJqACHGAu+3kBbnuUtmLYXhRzKRpkAhq4H6bNdztkOtob2EdOKCxK4rwv0Adkovu6A2grCP0vfPSwQNowFOOwHEgy0P5bCZ3XC6smm1SPyDbIDGXapusRH/oR9wyuNOkbThFOHyzhGUohE7LDe+QiF2yBFKB6EzwBwT2hezuBEzqhez0BcEYBfk15fUsy2H8WaIH2CM4AEFxDEI6gCIzgrYsCGXIBEEzcD1C8p+KAFYJB6aZSEeqgDl6rDvY6EvJgmUO1mb/PsJWLEvzzhy7kr/Fgbvhv6UI4nMN5jfQP6fYPEcaLIrjSC5wAy4EgQ4EABwgeBkAgLZ0nqpLHeeJuGBmALhXgtmkUczHX2LzKLwpsidkkGRbaTdCVT7PEL3xs5JMp0APdugVdmUhmaUDvMKYGvfVtyDCoMwbOMeKhHYc6Yf591+DItAoD1rP6QR+ygRZCYRaYwZaTgq05mWVFIdbNV1JqvXylXpR3PXBKGQXIWthVYNiJvdhLEmhToAiKICiIARlm4ToBQdqrvae4QBJC6nQWwQ7qQBL+yd2TGVQlmLA7mBIcIXHC1hXsIA8YhBImlRGMYwvsYG0cRBE2e7IvzfEvjVaXzkBbSt+/hQ76gA3A4HZ8oF18gKd2CocpkCUsIAMWKdc0gAIeAEca4OEjHgGMrUadcfZX8BpmFOPr/Gb+uS8+12Oim+SB/88DHfg7OvT2JGlKo4NQI0+ypqgjPfcEVnjt4TEScqihzBtEwTVwARqQAWZrwaqfo7Qsrv4TdCPqpz7Xpb7pGXwUAOGUtz7YgZbr4/8EyBpoSVIFVkA5l4GXNcU6/eAJAAJIjx5AqHCJM4kcu2CrGuHZYiePHjhbFp0KdSqjxoymTCWCQ+dSJVOoGDGqU2dRnkOMHBl6s2ULHDh2DilCZGjRI0aLeDJ6BBQSJEmRgDpq1IjnIkQ4DfGh0yYMFClCfvj40QPrDBAgYHjYYKFCBg0UKkCoQOHBAwcMGixQkABBtbnX5tq1di1vXmzZ+mL7m9caNWrSoDVjxiyZYmSMFTuGBjlytMmUo1GzZi3aNczUomHGi7myaMuYr2k7jVrbuXPo0qFDt5r169irX9u+7Ro37v54vOfZw4fPnm/gwe3x/o1vX799+oCbCxVIFDJjvXjt4qRpk/btmzh18uSpk3jv4r+XLw9e1KhRno6kQPEehXwUKurbtw9/PooT9W0VC5VJJoMIQuAfTQQxUEFQuKHHJNf0080qi0CUx0xwMIJIKBpquJEpp7zhBhdwLGJIHRbCASKKjLzBBUwW4pGHIXkg4ghPQgkVFCRF7aQUIor8eMghevAhR1RdSPHDVFNYZcMLL2igwQdgWbDBBRdAcNYEDjiwAAMMPLDAAg9EI400g1VzDV9+pammNtmcBpg11QxWmGHJNObYY5BR1plneOll2mmBCppXaoYeaihtr6WTzv477zAq222R2pZOPIxaelumrb3TG2+O+mZPqKACp09z88xjDCCfGGNdLrbUQooo4KEX3nnn1YoeremNoskR+tEn3333BavCfvvVFwgmymIyyICDANKEQD8UZJAciqQSjDzhRIJHI4vgUYgdFm3I4UZ5tMjFFiZykW6IIbKbhx0URYQHjPUeohNQJpnU0408LrLUITkhIrAefcTBBhhOTCHEE0AI4UMPNtDwQggabJCBBSFgfAEFEDzgVphhwpVAAs88UyY1aLL51199bQPzNtoAVhdn0kQD2WJ5JgMNZZghCvQ332jzjTnmDC20oIjSpiijTjfqKG/xPKpp1a1VSv41bo0+HY9vXYMa6m+izjM1KWfUssstsIqi3iiihDLreJyQ9x14dt8d3t2yeiLKGfEBS5+w9cl3wgn0FW54fScEqGyAg2QSyBfSUuuEG3Ug8sgksGybCsCQLFKJhqCAgtFFpYdIReoismsQu6yfy6JMNCFiEiSP9AQwIz8CrJPtvAdsSE4kGkJHkQpPAQUQV/kAhA0uVIwxlRlssMEEa4GpgAILlIxAyQtMYyZhKg+W5mZ/YqMNN9x808022Oj12Zxl4hxZz2SSRk2gQn/jtDrplGO0AALwaOY4RwANGMAEPm2Bjoqa1L7mG3o4KjdWq+ACL9ioeAhHg78p1T6Ug/6PUQRibWwbRSg+gau50U08eGMb2/BWt00AAg1JWEILkPA3YgluPog7QuGItTjGYUJAkAMDgghSkChwwQ1z4IMeUMIKVchrERsi3YYukpFKvKEKVQDCFt4ABypAgQpb4MITuEAFOLCOjF+cnSIWoYg8yDFGLPld7njHFEMgYikyogMbxOCFJ0RBCBADwg+EcIMWPC8EGchABSpAlglAoEtwyV5c4oIACdAlL3MZjCc/Y74/AWqU8BPMJ0sTSv3xbx3qWMc6MJhAoyXtGwasJQYZ5cCv0YMepzoVPcImqkdRcFG3LOYFNQicsJ2qa/EgRXQ2hMLwzM1Wdasb3q6pnv5YmQEJSWCCEojAhAY8oFjzEdzgyFk4E5gBccE6QSACBM9mDWIMR5xW6qLQBTe4IQxhYFchYnGHR0SCYFa8YkYcwQUnqA51VaCCQlOXRjNWIQdViIlMCHaIPODBDnaAERzf+KMf7QSOQRoYwQoBFTAEEgpCMOQPpnWDmLrAYmF5QFk61gAGKIABDshpAg6AAARkoC9EhRlRs0GzzcAvMDYrk1MHIxhQpgk13Ejf+oqWjnW0Y6vteCWj1KEOc8CygAi82tMa2Jt57DJUxBEbMMM2NWHiMq5TiysGGwi1Bur1gfGwxSY6Ec3xUJOa19xVLW6xi17g4hSYSIMgLIGKU/6YIhQ0aIADyKnDYeknnT784eEAAc/GKWsMQkgQtagQBSckNApRgAI+JaEKRFhidLTV0CUwkYg4UKGhrkMjRFNXBYo4oQo60AEXZXK5IOUBJRzFA0Z1xxSdkNQQAtOjwFDqBjB0wQlOgALDhDCFKQwBYjYAwQY08MgJTAADWnLLA7y0gKB2DwPdqG83wIHf/Oa3G9zYhvq80V/UIBVQn7HG+96nl5ahZn9izapWueqOdrzDHRR2hzFvude0qvWXYSOOh5MpnGXm8oF6RSun+FpXFJPNGNqJ22Bf/B1RkKIWo9gFL0oBCsilgQxLYEIaSiGLU1iiWTdogGVNsENgFf4LnYgznGcLh4YhLmtZa6CCD64ChCAIAaJR+O096dAKVNC2toRAHRV4wK4n/BYIPAACux7KgxzUgAfH7Wi97ECHOtjhDnhQxCH2CMc9OoKP1Q0eToiU3S5sd7uCVBLDbuACEIzFAhRQr6W1BAEuBRWoELDvffEbjlCTI9Th0K9+SR1qofEXZqe5qtDUt75DGTAdXN1qhCk84Qrr2h25nnCJ0Sq1Xgr7rcRpjofFJmyyPVDZdA22ism2TKmhwxN/LY8Kr32rbNpiF7jAMSYCUQYykIEJ5F7CEsjwBzIkgQhEYAELiKCBtlTgCEVYQQtMwIIVDA5wmzUBkp98AiOEdv7KayitVaYVBCokPHVBAEKWIeqEVLhitqKzBBjQiMYqcGGMQMiBxz2O5irEOQcyqIEMimuFiu4ZD3XQKB3svBJ83YQpBAteIfSAcz3kgQ5xCIOiu/CF7Qa9CVOhikxBEAIMUGDpjrSABT72FkwaAAF98XR+S11qcKB661ondTlC3XX8fgMc5SiH0PB7QFoi0BzlaFQ7dP32CstDHu6gu9To7g54wMNR7gh2snvJYbZ6uDnIObbggblMZfeSmRBM/N9J0R0VbkeFMSaFLXhhi1IA6A/k7nzne8wEcafBD0sgQhFY0IIWvPsCPF1BvYtQBCOcXgQi4M++CXcCf6uAnf77CWImpowJNUwhKw4vPsMbXvzkU4EOrqAtJgwh8t3mAKJxtkEOaFCDGkyfznKmgslNroOUw4HPd5aXnTOaRz0Gb/2LyHnx2gCGfX7hC2PwghjE8AUoPEEKUhiCDyCddJX2ABdgAR0DJlyiAPKVAET1aacGdl0XDuQwaqR2auBADuUggWClgRp4YU7DaxUmNbt2d/KgS7t0KiTYeKHCS6dyeG6FHG8Fg2z1Vn+3eML2bOfACdoxN9ohHqJQC7yQC7QQCoJQBkqwBEaoBElobuKGBmlQBk4obmRQBkSwAivgbqqXSDm1AfpmhStgBEdQhWFIe4PTZP/WZLk3cMviB/5TgGXFl3DJl3zTUnxToAqo0CxckANAMFE8cGZxVgM0AIg0UHJcxAOFSHImFwM1oANbcAd3gAh4cCJ7dgj1MkcxglF7hIk4Jwf61AZu0AZsQAdi0AZf4AVSIF7893/lBRYU4AAPkDEUEDIMMHUGoAAGwAvLUA3dIGoSyIvkoA6+2Iu9CHbh8HUZuIFg5UrJyEqv5D9nlWu7RmF2x1dzR42+9EsmaIJ/x2HFEYPK1EvI9o0gRoPQtnjLdiqiwIOiUAq7sAu0ADlHaG5HiIRGKIVSWAZPiAb5mAZpwASlV2/uVgRE0AIaAAESEAEbgAEWkAEfIAEYAAKuB3tVqDgrUP4CI2AC6WQEZehvyQJ8g+AHSAKHUxAEyFd8P0CSyRcHsUAIfVAITsADczZRORBnPEADMyADM1ADZ0YFM/CSNOABP5mIFQUHG4UiFlIHlGgvcvRnQcIINqcHdKBPm+gGougGTfAEXvAFTcB/U9B/MkVTaTEBFzABFBAmQZWAQcULaQkMw5ANGRiMxwiXcQmXyvhgtWaXcQeNffdA1MiX8pBsu7RW9sBhgBl4MPiNIUaDzAR448h4KMYp2hAKf1AKtVAKmYAG8shNSaiE5kZu49aZ4lZuSpAEo5kESIAE7EYEN/ACFiABrWmQL7ABBekAB7AAFUA9GpCQFsAC9eF6+v5WOCVQAruXe/7mb1HWkYAQBS/lcHIoh1nmhnBYfFEQCZLABcTlcXNmiDkwMSUnAyInAzLgkx4QAzEAlEJZB3eAImAEB+dJfpQYIwATPAUDFXGgB3HgBsbTBGOQlU5AdEOwJDGlSFyRAWKZAex1lgpoAAQADAvaC73wC8ZADMSwDNzgi3JpoceojBAWYXjZd7r2QCA4gvJAD345jtZImN1omCVKjs+WmCjmoqFwmWZwj2VgbkYYj+Y2o/fomTW6BKP5TaKZmi1QJQb4ABFgJawpAS1QBiHQABBgZA0QAUYKBfw5Bn5ACC0gAv5me8O5e8RpAiWQBqK1LIKAJMrZnP7MaUhw+FJB0JxxoApnVgPjSWc6oH3c6QEyUIhxOp7k2QEb0AHiuYgxkZ5G2VzLVQc6l3PB85Rx0AZyYJ+KdpVNYJVcCV4M8wOQ5gKRhnToNaAMgABTlwA6BVQLAAwO+gu/4AvGoKqqSgzTAA4Xmoxx6UrsoKF1N3eEOZi4OqKAOQ9+SY26qo2AiaLdyJguqmF/Z6zRxhvpUAq+gARKMKM3Ko/9GJqiSZpJiASQdl5XIk4RUIBOZyWuKQEfAHtLylOWhSUN6QM4EFM28AEa0JpncZHppAIXuQL+VgQciQmXYAm3NQgOEzFZ8VIDaxXLqaYE2wM+QAWHEAffSWfElf6IJvedMdCde0qeH9CnftoBMRCoMeEiFmJnRzlHOmcIi9oGcSCVXeBaTvAE32WKQjAEQ2AVEhNpIWCzjgQyn4oAYtIACGBZDXqqqWoMx0C0RUsMzeCqG8hKrdRKS0uXdll3toqr3airvISNVYu1gTms3tiiLqqiyaphxWCZSZiP99iP8qiZSZCE61YELWBeF9BTRSquSIqkUSoBGgACLWAESVCuG8BTPIUlEYABN2ADzgMCGlC3EMACiINkImCzwCkCTLCv/Nqvl/CvM3tlAxGwATuwaepSWJGwWdEDboAIxDVRewqU4rkDevqTfcoBGbsBishFGmdRJ6JnLbdchv5qCHFgn5bDiV0QBVzJMD5ASFJgSD5gAz1AMdBDPRljAQ8QF9vzAAk4gECbqsNQtESrDNp7DMrwDNcQDnQpvsloa7WmayIqrCiatbq6te2LeCXKoipag+FoKqUgCH/wB2VQtjymBEWwtkjQtozEFkUaAa2ZuBEAAQgcAZAEAjdABPp7jz1qBNxUBn7LFpbVUxhAA01iXpQmAVgCASuQe7l3BBWAAUYAnCVgBPtqCS3Mr5jgBC8VugOhuT2QA6J7FXK4PDRMEAMRBIjwBi8pAx6wsa2riHG6sX3aAX2qAWPRASWniOFnBTLxBlVslCgRBzPhBl3Qu2DAqG3gXZUKMf4xdQMJW7jPwxU328QXMD1hwiVsoQAWoAFBO7TDoAx3jMfKkAzKsAzLgBjM0AzVAA53Scjni3e2ir5aK3gflkyMDIOMzI3uK7/xK7/L9EssyBygMEP5iAY6ygQCqQFqIQGs6XROl8BRisBYUhYb4AJEgAaAAMuAgL9lS6P9W0NlEG+ThMENYAFOAgIecAHxiiUP0ALDaQJHMALz9qUlwAIs7MKWgAlgIBA8TM0ep5zKE7DUHDE53ANQEAk6sMRF3KfcGQMcEAPjjDEXowEdwAEbkIgll3Jl1FtLpE/vwi5xoGh1AAY+11JWETGE6zwuEFO+LCXN20iUtgFqsT3B3P6aEeALD82qfNzHy8DHiNEMJ4PRKDMN4XuXedmXHz21ghmYkJwP+JAPJU0cJ50PpaLSK33S+GBsxDrJzNYplcyCXPsOgRAIMmpDFtAAEsDGuBnMqOyaWNKKGeACSZAGOg3LTK3TTP0HndzJ5lYEOooBB3DBW5JTXsLVrZjAWFLMxLl783YCKaws/HoJ/DoIYWBIoYsDA4ED7HoDb03NPfDW2Ry6/hwxiQAF4Uw9G+ABetoBNQDYX6HOGdDO1BPOHEuIDtc685xQGxcFbuAEUkAF2MyuZ7zBmUoDaWzYVdJIHVMBE7A9CNDEEuAlQju0x0AMFd0Mr/3aGH0zTuVU2f6wDnCHlyC9q4CZyIFXtYts0i3d0vog3MXd0m3FtV1rjja9gr30DtzwDEPQAknwFhLQAGzcmhVAgE+3AA2QAS3ABIAQCOL91E391DotCE89y5xMo0iQBmhABhXAABDQFpaVU7gJMhgMwhDgAsZsAikwbyoAucuS1vwqCGBABTVMw2RsAzdww2/NrgNRxnI9wwH71lSwCB7wuhrAARlQckvsAevcAU08Fn5KPRzA4eIZsR9XiL/VUBC1f1zAMAku4Zj6ApmKxhvz1xcT2h1jPWf5AAbJABsgtNl7DH0MyCdD22UCPinjSdegDrv20b3924WpglgL3MNN3MK9D8IN0/4rHdORPDbK6nc2/XfU0AL99wKBgAQtYAkuoHo7iwEtYANP+AeAQCB5rueBkN5P3efnrdNRzd7nlo9MQNo99aQNQAG+3MBrcCUgDAL+fQQUkAIpAJwjMAiTm9aWEAikVcYzHNcALdc4kANx/dYxhQM2EOEDAbqqPhD2yc6NJAPn3AFj4RUhrgGJWM4YMz0gPp4lJ5N8SGds1mYQJ+PrWrgAfeNOcuMwAAO3ueMFihbW4wAJYAAFQAHBDAEXoNrZiwyurdFPdSYFhhfVYNuGzJfrq75Z22GMDOZbng8fJO/zTu/MEdMuKObKNOby+w6VkAFA8AFM4AKCoAnRQPCawP7ngNB/mfAJmSAIoccEDg8IS7Dnf+7n5y3Lg/4H8ZhTRpZpljUBUpIxkuQARg0BIIACxFkCKWABJ2DpFWmcLdzC8wQEOGDhNZ7sZKzzyT4xE0PGds2uQX8DyxcDjaThsV4Dd0qxOXDOP6nOUMLhG0ux2kfsPVCIdNZmBeFwqV64hTsDvszoBe0BFoOb6WU9URdUbGHdC7Cqq30MeLIMsS3uKiMnosQy2zDIcqfbv+2+MgjJwKHSpQLv8V7vhd/lWg7Tjty+vBRis8ACFCAFG0ABkk8EveDKmkCEM+ABUhAKtvAJGeABHyAFLgADUkAGeA7oqT/esLze+bgE8L23Xf7SpAhsZBJAPQn58Zm2FpG+zMFJey8/Akug6TPv6RAe1z3A4A2u82UM0BMTiIQr1zmP6nLwBBfAAdcP+raeA0RsJSXeSBiAAVCyxL8O7NlnA9nncQ5Hw3FduDW5FVzRFS8AAx9gXlByAelVaU76Ft1TADvbmg4AEL6MGTtWENkxZMiYLVvWrNkzadQkVqtmzeI1jNg0atOGTZs3de7kjSQpj95JlCntrWTZkiU+mDFlzoSZT9/NfPn27eTZ0+e+nEFvDtU30x7NmCznzXMHKESaDRAc/DlDZFSLIoKk3PiBg4yoT5kuXNgAw8IFC0MAARIUyG2gtm8DrZ37x67dMv5KyiwpkuQAgwYWIERo0ADChg0YJkBo4ADCA8cuTpgoQdmIiAspSpQgkQQTpkuhLWFSQwUHjhupc6BOfcOGjdavU9ugQZvGbdmvYbuGDRtIHBwdNHBAfOFDjRgeMFzAgCFDhrEWnmfo0MFDjBg1cNSQUWNGjRw5etg4TXsGjRkwPnwAwR4GCBjqEUOvQIHChMUPHihAkAABAgMUeCACBwYiqCCEkEmGGQYdegaiiKzBaEKNKuToQm64UWcdkUhK6cOTXBLxJaRkuqmmnHDKCSh9dPqppxVdFKrFEmVqaZ5nktDAgh/8cCEUMzQZxQUzRtEEDTME+WRJTSK44IcMIv6w4AMiiCCDiSTIGIMJJgCRa6217voDjTLI2KuvvxiQYDAHGDhMgwsmeIABBh4ozAHJKKvsMgo04wyJz0ITtLTecriBtdhcS/S1827DrVEaZsNNNxvaoEIDDDb4YAMOYtgAOubOsqC5s54jbgMPUpUhPBpWzYEHQ2+Y4bzz4lMPBg9AqHVTDzTQoD4MKIBATgcWSODYBBRQYIEOnjPwGGUSTGZaBplxUBpsqbloowu7zTDDb77hphyTVBqRRJjQrbHEfPAJyqZ3g3px3nhzgqmopFbChyV67JHlBf0qeeKPT4zohJMQzBDFE044WfJhFxD7wIMINpCCAwyG64ADD/6wLAOQu8AUEw0yzFxiBb/ohACwOSHIYMcJGlhgATsLa8EEnCtTwYQJ/ByhiM9AG5QK3VI7DYfVTutBPBxga9q8Rhl1VDf0arOahh5ggAADXK9bjrkLKrAATuegy8C5DTpADAYgeHitBvJumxWGWdNzz1b4Nk1Mgwzuuw+/B2ZGYNllF5AghgwkEAjBBBNSMJllrL02ImqukdAjbb7lJlzOO/9mHRBHTGpd0u1NsV7UgXJxXp7qPTHdc+1JZQPDSGlhFE7O0GSTMgTxZJOGP+FEkyU3sECCCyKQUoKMP/BBgxdcSIIJu9Cw3su5QMZrCTKLICJNOhmYwE1S7WQAAf4HGqCzCJzbN0GFnjkjYYVALwnUDyEUdbqHHoD44Qf+BTCAT0PPrF5QtVk56jyvuRoNYCABGGAqAzKAjgUsKAEMjio6zMnYBjQQAxnwwDsyIGEMYCCD96jnA+rxwHo0tUIQfOps9pGTfiYQpwZMoHAKcIACLrCDGHAAGItDkOOmRa0GPQRCEcJI5jTnOc+twx7uaEeHYncU0qFIKKjjoopUlDp4vatFNkHKS+xxDVuMghRkwEAgbgECUmgiEKO4xRKWsLtPaCJ4mhBEBDCYvOMhr1kamAFsnGcGNJzBDGf4A1xApr3rBSIJLTjAAsIHgQoYZjkWSN8CFBA+BhChff6bKcER+rQZEpggaPaznx+mULRCKU2A/GONDer2ghkcEJd0uyWkqAaDGnjgAhSQwHMSU4EKZBBsF0SLBS/QKR50R4WpstULpkkcB04MMYkZi2IA94D7QCABBfjPsvYjgxhcoAO50IUugAEMXvTiF72Q5zGOmEQlPiMa2dLWNbABLiiGyxzmKMeG2nHQg8rjijXiYkMdKq8ZPfRdM6FHO6yxi1qQQhSiUGMmokIDUJTBSJq4xS1esIRNpHQTwsujIC7wR+RhEHkXiKAHXUAEM5ihDGXIKRrcQpc/7AUNS0CCCAxApwxawE1noUCbELAABNBpAuzL2WZMORkSkGAEQf4TGiZcmZveIAppAzSaeV6Ay13aKj7WxOXU5MYcDIqtAjsKJwYrWAG0SMCZGQBmDXBlHQ90IAY4iE97tCkxD6hHA6nyoAWIxQAKaCBwCHhAstLnw3Q2gAMXuAUucsHOdu6CF8Cg5y+M4bgGQeNB+sQWPy+XOSgO1BzpMChC21Eufdkoi+2SaG8bSjpvNGMXt6jFKIx7XDWSghSCkKwHkvAHUQhiE7cQhQdQqtJN6JGPEtgA2CTgAAcYB1M2uOlZQbCCvfAUkY0UBMiEigQzWCBNDlCeBNQnNjkxwJJ0QgANJkPKzaSgAiU4wQgMPAiuYmIQWplNWE+jKBwI8MG2wf5l3Wy1wrPC4KyOchQMnGSBB+gVeceDACZjuhgIyLSYyYEBdjhAwsDGIAc18OsLNLDN9UzMVx741DAfswAK0AwyCvguzXjIAQwi4AAOwEWTPQtaXoyWtL/4xeIc4qDV7rO1TNyI52SbDtquA6HuILM76JHF0tkLKb5FXYmmkVHlxhm5xiXFKELxhww0YAMvwMQnAvGJ32kgSLtLqSYMHQjkRWA5GIzA2TRABB98AFN7dgELynCGSApC04Ag017+wIA0IUB9DXjAX6B6gKhuyk3sA/BmUGDgAh84wYMYxBSOdoOl9eBpslnarRlYQAurtbAarlsBH5hiZErAjxhw7P4EMIBBqUTgAYFkXmKTIxwPyOA64OmOCRGznA94yleIESax7LSfG740xJBpAPMcgIACEKAAJW3yZ0Griyi/sxej7cVpk/igaAR8yxKhEEcEOlB1JDzhYq5imd2BxX3VCOIzUfNuZeJQpNADznWeM3JJAQpQpOECDdBACGjh5yVxogJlMLShs2toQWAgmR3Y5KYukKqzlWXcRcCeXOAS1DKgIRMYOMBflFx0BEBgycU6QLvt64Ap7KzVJXj1BFRg4BEAIsGfkULTDkVW3kD4UKiRW1vnttb3gEDt7zlrLtOj7BCrGE7Hk/ma6JvoDHKAYx54WXKuU0Jtp8oDFciApP59pRjCC0Y/CkjAzIYpAcjsJ32LbsABCjAAWtDb3p/VxS7a2Xl8y9MYxCCGtZ6hRIFTTluX49bmEJ6OgqqjoA4n80j6ta6J18Rd7moXxdG8r4U+g+Mb3WjHjeuJUJDhAgy4sS06cQZBDG8DZRheSodHPEFUwHgdsECqmPA8xIRAA2oHQQj6FoIioEHT62/LUJMAAQPEnz8HgMAwizWBNjHg3QuAgBNaMPXNuLoFeDUDKwMESzBbew1ZOhryOBpaKg9gKyC2egH2ID+2O6u2gzY/SjHn2KAKmIA1sav6K6bESJUPigHrECzsSI4Y2JRM+RQLwg/CC5bA8ST7yAALoP6AwCE1yFAxeCMAWgjCznoye9OFe9OFXvCFXygGJhyGhgC4LaOcCckIJ3K92Zot2SuHhqM9eSCz2ysd3qu430sX4LMHEKEHkug44uMoOhsFUQgFUGACC1iAELiBUdiEJSACUdCEF0CDT3i5l/sEQfAACpSCIQCB8RsmP7KvUcuhrbmBFiCCNPiDNCCDJhgCFmgBDaAAEGsABTgAA3iB8wHF8JkZBagAJ9ATACMBVysBBSDAETCCA+SqrYCl8kCN0xAP/tHF0wA2a9KwCSS/9QDG9Hgg/nMADJoAGMwrRhuLl8orDgCVFBQsteGAjckUHsvGxBCWCciAFwABHCwWcP6KE+hYPPRpgPpyEplBgCAMwllwMiLcBc5zJ3mqMmIohmNwwgeJwoiQhmqYwmvwFs0BqHKgPYcbiYcbQ90LQ4k7w5MwiXI5iXbgKOIzLjakM+XqBE+IQwpggBvwgz28oxfQBA1AAz76AyZoASngkh+YgQ1wgRfwAMGQKQ26MRCoDRcAgWHixAt4DpkDgQoAxwUwgAIwgP9YMjpZAPCZmQ1ogs1QRc4gJRM4AarDuhWYxaB5Ah+gFNigpfCQJQDySluiG7yJjwoUxrSzlToxnJeyRuOZKWbTIGV7xs0KmxbjGwmygMTgLr7pyQzYJrKwAfmYAL7BgJzsLgzwJP7AIP50jID/KAAFiIBSaMfMG8J4/Dx+kydfaEJiUIZlYK0o7KeC6xbS5AaO2AZu8AYOqb2S8BDgizh2CYoSWQmUsD00bM2SEIdSKD6LnLM4W0MmkAAGCIFLWC4QIAMiYIIYSrELCDE4CYEN6AEQeAHYiJ4XMB5kykFiwo/HmIAImAC5ugCdtICgJLr4MwBUKwD9O5+oCh8bkAKpBEDOSAETOAOtGoGr3Lom2Eqw8jraoI2kORoIrI1cErYLMyz4ID+pCC9qHLFi6knBYDY/csYL2JENiAE4IYsKRUZoa84IuEEMoI0byJ8peIIZcA0XuIEM0MkJ8CR4eynlaQAloy/JnP7MdpyFWRjCecTMKTuFUyiGYSCGYVAGZTC9feSnaqCGivCnCmlSC+mWbfgc3CyJLyRDmug9iTNDkuiQLXU4W1hDNeq4OCOFUCC+NJCZBsgEQLhOOIGODQACEHABOb3OshkmOwEvxyixCBiMxQDBx+BTCOCbD+TECQgB+SJK9LS8/1CyqKIsIRgCAIPKzRgBrToCrDOwq8wErhqEJgACBuKNp7kBDqsNWyJVWyqkuVmhwlqhs/xG9zibZwqisXgOZ7SA71Q25smrnOMxsnmp54A8B1i3YJUSIZiCNQADMOiBIIACKfhGFY0eyRI1BSiAkUPHAyAAeXNMG6XMyqy3zf7bBXAFhlAoghZggkG4RyEdUs9UooGbCAkBSApxUo/4p9tqTTQ8CYXEUqNAQ9tquC2Uh2FYw4v0uN8UWCbYgAr4A0H4n+tsjxBQjMHY0xJbUMhIn2B9gD+dWIwFz5fZkQr4UxD8wA2gAMsrgAIoOpM1WfREgA2AAhYQgUjNqvuU2RE4gvvEVFr7DFoDhC/wVNyoDRwwVQYyD14qJPQo1VvJmxz7AAx8D/bwAIzRu7GAEwySOT/C2BD7mlxFC+EIm54cOcU0nGA1DIt5AhpggykwViEQAhtARPIbWclzAA0gDMfE1gKQ0VLI220VwpL6rFPIBXAN3CIQgRAIASIABv4mLIbOdKcizSctay1toQjJnUJs8Ccm1Yhr6IZ2uM3aDJHZzK3dK6ORaAd26FfbYgY25LgxVa7kUq41LNNMGAIiGAKYKTGMldiJ/VPwagyLDdZh4U4I4ElbjTzw0o8SAxwNmICSPdmSlbcCoID3/D9UotQSGIFJvdmavdQRMIGcVbBB8IMxAAK32g3emJpiLLajvY1bgaGJSawKQ6AZYDTkodoe5EBSq7/uWhM/+hTEobtiWgBPFJxFrYAmYIMmIBoPmIFmfQEhqI8QoAEXWLS4UzYnQZ7CELXkHI1TuNFbyFFaSINyHQQ1oAVgsAQWCIEWcIEyoAUqU9xTqJJTOP4IIl2GBWmQJaIG1VNSa/hHywFIjUBNcCAHM7PN17SR3BJD2bSH0WWH0iXdMSsGjpIz5cqojZMz4mMSTcAEbwyBOJE2jM1d3N3dxqhYUCs6M0a18OHdYMXTL8a/DIC/eGNekyUAAwABJ7iBVcTe66VZS71UEaA1BNvZ8BVVBbKaummUs4sPFELVVsGb9eCx6bwNXfMBIBCC5CG1lxJOHpo2dyOynmyOuSO35XiAl9IhBTDKxyyABfAAKYCCJnCCJ8iBD8CBXNEhygqBF8gUCm63s0geC0YfrBMBE2ABS6CFWQjCXACEKkECJriBMSiDEBCBFkBhIkAFYsBRU4BmrP4wBl8gBgTZzGmJnIeQhsflJ4mYiCm0hibNBnKQh9LF15ZIF3y9UjVTYioy3YMK2NZl3VBYXdZ1Q1EABU/wM+8RuQhQkzVJMQpApj0t4zMuuvhDuodGOv5I4zspXoxlAAx4gDkmp5KdACCgZBGgVJrVXkq13uodgRQwaUCmtbYYZAaiFZku2mI00LrJMRV65OmUDRzwgbWNEgngAA2QgAqo6MAY5ZmpgOU4G1ttNLTYDwKBNwcw2aQ7WQ34gELqjg2oDRzcAP4w2QWAAeiY2zXp2KFGiwxgAAIoXJg1MBd4Tx9gAj9AzhB469RIYREgXDlNAj9QgiQYA3JtgRYoA/4uwQQ0YAIkUANMMOY1GARQsIQnhBCHeNx+UgZCIARdcKJZqIRgwARXeAVhCIfdk5GJ0iLY4VeEKt3SDYdSKNM6ywQy1YMqqAI/CIU2dENQCAVA84QkAAIpkAI1qADzqaSJLu4zRs9ENePkXtT9AowxNl4GADEDwFY6PgAF8AEAGgIhIGmtwt7uzqqUrgyWbmlBIITSIOQGItpeOjv4ELZhbCHBI8TouY0fwO7kQQAJntGxqICDbhMMSCc48RXkcY4OiMxh6gAdgAwMGJwHeIEe6AAuECw3AAIUDBa9GicKwLkLRbLs4A4dCKZO4QDCZQESF+xprusULlwXQOEW8P6BaSZcwSYCJDgCIyCCaRbsJDCCJEACIzACJOiLJKhvIuhxS/g3S0AFZdhHajCFaTAFMqgEVNAIWfADQqA1U7iEVhAGfthyfthcoNiJdwHzfXlI22LigwqGMqUzMriB2a6CHXjzLWiCORoFrZCCNPgEOliDH5ACMJCCMYC8wrCkvzBuQp/o5EY6wQkfNt4PTppubFUAKfCB/olTG7Be7CXplNZe8dZeQXDpBRNhKsiBQuaw9EigXzxQwzJLVZ2YHNswGgABBoLRsZAKUGy3C0BGBiAMHDzBDtiBw0kV7AAiCbACHZABZvlvC4iBKuCAKogm7BAsGVAbDxgWGdiAKv7gjh2Idjh38xp48w93AREA9xR+axO/gRWP5hGoax84dxfgAR8ggh8Y92hG4SRQAiTYcR6v8SppgSSQ3SXABGDozGUwBUswhUGQhUrwA0FoJ0C4BFSgBmDIhJIZjVAQBFmwBFmYBnWQh2mYBoWSB5ng8n0Yc4kkXXJgYnYABjZUElJAAyDIgR3odjinAiZQg0AAgkOhgijgAi6gAiDwnzHYU/VJykI37uQ+9If+D1AitcZYgApgAEd/gCYQgh9ogh54gR8AgUiF2VbTXlY0gUt3i/ULBFDvAVL/2UMeS2E7dbVaj+R4IWCkQAy8ZOTZAU/UD2EqpgzQOx2wAhl4c/7A//AY0AEd2IIt0AEt2IEtaPNrr4ItoAI35wIdmG0euPYPrwEe4IIq4ILFZ/wd4IIr2AIrEH0r2IGzQj8QGHfyip55B/cQgI3yw2XYOPdoJtzCDQEfAIMx6PMkKAIkkN0bgPcbGAIp8ANLCIVM0LQyuAEmGIIhSIIkaIImQIJAINOg4mtBwITRAAVTwIRKAAZTcIVYeIZp6AZ2OLN92HJ8uM3UDoeTZwddYEM08AEoAIUxmIJGmbHKrwIfcHfW8AGAmDKFCxcqXG6MieCgAQMGCxYciChxYkQDFC9iRHAAxIoiBxAwWNgAAQUGFnFMkTJFyA0gLEeUKGEiJs2YM/5H4Mwpk0ROnIACCRIUiJAgP1N60LBBY6kNGzeUwphBo4fSGVavzpABY2tUGCBgfAgblusHrzAwYOCQIUMMCB5i1Ighg0oVHlWsaNlRw4qVHVW2bNHx9w2cLVa2cMFjB44dO1vg1NnyFzGXN5IlV6nCODKcwlu0GNZyxTDfKjtChHARQgTqEC9auGgBOzYLFj58/PBx48bs1qxpy/Yxm/eYL3SGIGnhY8iNJkTQMPkTqIyPQEmSECFyg0iRMaIy+SlSJM0fP4IsYTJlaQytWacsoZoVTFizbu3ascNPjly4bNmmTcOMMKV0wskmniThQxKZTMEDDzmAAEIOOThY1/6DNNxGBRVRGGSHG4ZE0MBCEGFUokUTnYiRRRMc0QIFCIDEAEMLTMBACEww0YQQUwDRIw4iiBATCUMO+QABB/TUk0wmJPnHIE8ORYgfUVCV1FJJ4eBDU0n1cINUXV1Fw1UyZBWml1zBQAMOFPpl0F88IAaHZYhAVhhfh1XBxWSQ3WHHIndsEdkdi+BxBx6M3UHHDofBwUVnj21hhxZ3aCHppFrwtShgfF2RaSZBAfJHeWmQWkYZSSBRBBLZEaEbC7K1UFttsq2GWmywbqfbEK6mtlsLIfjAwg+wyfYqdywUMYQUaqShBhlJ+DEIIGkEMgYhgyxxyilCnXcKKqjAAv5MLLGIK4sp730qSLrcasIEEGP40YSYLwAJAw9izpADDvviAMQPP3BIkB2IKORQiQczgIACFTTwwAYfpHhRCBU4UBECDDGgAAREbHLGEiv8QAVuN4hAJE8jkFDCCBY1UEGSOA15QpJMPDlIIKFOSVVTStGQww9A9NCDD/5ShcNSOGxpZVP6Ik2hhQ7yoKETTtzRJx6RNlb1oYrdcVdfmAGGWKSGFlp1Z3ZULemgaZddadVaZKGF3J2G3dcOO1wh99x90dLeLLjgkosugwMDjC6CD/7LMMXMIovfwDwjzTPN/PKeJaG4YgoqlaCHiSCD/IEGGWowgSqrx8KaeqwssP46xBBPPAEFE2PQrgYdfSiiyCCE9HFtI4o04ogkjDDyyCKG9OEH7cuP0YTzaowxhBCfO/HCDT284EIPObyQJtQ94NADEFQI3eMUa0Aw48ERdQABCBBkUIMMGXTAgQUxcBCDBQcvENIDFcdIAQ1IgieOkAITrOAGVPgByWBSgiHBjCcHKIABcnIynDApBUkSQbRs5gc/AAIKOrPBvm4QMg2hkApA+1cPftCDB/3gQVCbYRVSqCEuuMENXHCMnSK1hT5RSgtYyAIWhki3x8ABND+EA6A+Eza9CXFSQDwb3Oa2qDuNZgt6gcuiiniFL+4gBoMbHC94UbhiEKMYvygcG/5/UQzD6WIWs8hFMZixjDv+Yha0kAUxmsEMOy6DGcUYhjKAIQtZrFEXwQgGM5zxjGUAYxiEk0UlvlWUMVRCPYLIkRr8oIY1LG8NYFgD9MYASjaIoQ1gAENBqOAglyzHdUIQghSaoJIhYIIQa/iBC8bQBycIhAptcAMY4uAGObjhC07wARW2QAUhAAE3awgRidbHAQjU4AIGqIEOHFCDiMQgAjq4QEQcMAEKXGADIciABR7QEAAqIGEEPIMBT7ACGwjBBjo5wQlMMKSYiABGCOhJyoZkhBFosCcVwEATbFYeQlApB0F7ofg0xCEbamh8NtQoXexSw4IQhDIE4cIW4v6GBbkd5jOYskKnRDOalKoUL5kRDUpFgzcsqLSILL2CF3f6xb7cKVP4y9/dalA/DkTgAon7hRuZytRhLO6NgxzGMpQBVWUQgxnPABA1qkGNZ2yVGtcYaza0oQ3/bMM//uEGN8Dh1nCAo61wDQdc3UqOa0yjGuFQRzemMZ9FAvYZ4chrOITBSGHAIlyAHZcwDDsfAE3DsK5ghSMYUYgmWAsEqXEBCFyQvRdE6AWiBYEN0oSDH9AgagWRUvoiAhEGRMRgsbUDA/rEgEX8wAKIIMQG8pAIPUREgP1DAIkMYNwKfIS4DACBKDRBTxSUgAU0CAFOHjgCE/CTSUMCUglUYP6EFEAwSTJLEgY04AJCAMIPEA1aj3pElxvacKTybaWGwgaYzOAXvwahSxUkxVIteAa/evHLojLjl7hYITMyiIEHalCFC3RgCzw96Q4qpTcd2O0KO9BBFjrs4U7VoAY74IAEOiDiEXOgASFqABt1UbhfEOPFxVBjMZRh46rOuMbDaAZYAfQMZTBjGtTABjbUetZuIJmt4fjGN8Kxn3KoQx3kiLKUqyxlcoBjHVoux1zBgWRwkOM+91FHftqxjv3sh67sYMdgq9GNNcN5zeToRjOEMVnKDiGaI1QKz5IiFQXaQHxR8MIfmlAB2EZAAhKAAKMbXRIGsOEAH8ABA4BAA/4JNEACDmmIAQqgkQMYt9MEGLUBKGAAGDGgAqD4xBmeawITtOAEJzvZq02ggiMcwbovSxIKXoaBD3gABH5w0hP8Nb7xZSaFduGvhmoIX4KgML91udsOeKADuziICnIIgxy6AO0vQIEKTlhD78RABzp0GwyFkAMY5tAFKGzADXxwAw/oYJlAwcENcDhEHepQCEYoAhF86IIe6ACHQswBDnHgghS23Qc6DMIPOgSMX6pQgx5VwY1onLHilFHVxRHD4za2IyFHvlWuCvmr1TAry73hjW4wWRvf6AY4nLyfKE+ZyjrHeZS1jPOc91zMZl7HfXxO5jXfhx1odofQk77mcP50IxvdeMYrXNEKVGACE47IOiYygYk0jAF6alCD85owhTGcgQw3gIgDQiCiBsCdIW/fdEMg4IAH4P1/DoAtqI1LgAIA3rgHwPtH+geqVh8BBa9mwUyENKQVmKGfu558BXSdEwyAFgQvSMMgio3szFQoM0Coi4VIn1+oSdv00pbo+H7gBC84AQhcmAINVDi+lUAhCF2YQhDAdwMaBCEKUABDEMLghh4IxAv+csIHqGADIPAACDcQAkRnAIQouOENOzqfH4IABBh0fpROUHgMfmADJ4xdCmvQODGIcVWPM8Pjgfzj5Kq6DB73WMhezatYiYwNbaRVkTGZy9FcOJTDzf5Z2c7tnJYxoM+tQ5Q1ndCpAwMmXdJN2X0wndCVmdI5GThMwx0ZUnuYQi7kwi3QQimAAihkwimEAiZ8glBkghkExQU4hGZpRMQcwALAHYxURKj5oOAdgAIoAHElwEMkADmhGgV4TiAgnuKZwBKkQEycwBEYgQpc0BWizD8RyeSNwEKFVgs0gSA0gbFBH+qlnivNkEfp10hRQbg9AYe0145Ak0CIgRPsHkuIkBRcnxu0QRT8ABjgQBd4QRj0QBBMARQ4ARQoHwy8wBSAARXgQFR4wAvMgFKoUJfcQPhMRQ9IhQycTxBwDxikBAxQgYN1gAvhE0s8ARq1X8jZ2CvK3/4f+dH8AZlWUUNX3SI1cJX/FZlZeQNbbQOSdYNc2dyUoRnQLSADTqADEp3QNSN+NGDTrUOZiZk8NB07PKA6QF01BIjh8AIu+EIv9AIy6AIu9E0plMIooGDXnYEg/EELwFYGqMbbwZ2MfJpAlcgNfkRDOIQCPMQCIBdxIQAgDAKrNeGrMcERqEARoIDJOKRDdiEFTMACKADejUBDJkkFhEALEIESfM4Y/kwMaYghPoGGTEEUoGQiPkEwOUEUhEEUOEFJep8L/YsPsNcPyKHQ9IAUUAGPQIEOJGIUCIEYIN8THF8QCEEcGJv4BFoUFJsUQMETxEEQkI8MyAAUxAEY3P7AG0yBU4SBEGyFDfzADHyAOm3ADKzFBlSADXyABtAAELzAB2CAC0xABdyA+0FVyb2fH8ki/uHfVoVVV11DNRDmNfwfy3GDNnCDNzBZY5YDl5HDAR4gAirgMppZzxEdBbpDBkZg0XXmfVgjZ3Lm0GkjOPyHNEjOLxwDMvSCMYhjLhjDMewCLZggOspgC/hB/0QAbEBA3v3PA/BgcmnEp1GEQPWPiDzABGxABjzAqcFIJgwCGrSaq5nAEDzQQ6bMdULQBOAdBVTAd1pQTGSkCLRAESiBk4whEPDkFDiBECClQNjkD3jfAkFT0KgENOFkCwXBU1zP0AhaFKyEFPyAQP5cHxAEAQ10QRc80/W8WxeEQRhgZe+9gFO6QRe0xA34gBdMQRzgRgfgQPa9gba9gfjkBj45xQZswA2AwBqAQFn6wAvQwPXAqBDE5Qe8gBSABSu64isCUiA1w4/ymB1pVeSkHGHeYjUYJpEhJjc0JmMyGZdBqZVNGZQlYwMyI9FtJtONZtO5gzxY42diYNH5HNT5h1V5XDNEQzMkw5rmAi2YYy+coCnYZiiggSA4gA66gAtkAAVQQKNBgD8OoRA2hECBRDxV5AS8ABE8ARkIgikUgym8wD2GwCBgwh9MZ+LNhBD4E3buBE8kp8tM3j+hDEyMwAWQZxEkAecVmw8IhP5K+IAQYGImCs3Q3AZUAkGAQsEXPEEXiAEYJNMTgIEYsAEbrIEcyIEfJM8nuafrvYAT2MAUyMFJbuIUdAEbaGgUeF80OQEX/EAX2KQcUIEJtYH50YAHRAENhIETTMUMqMENeOIHSMEL2MAM9MELdMEMiIEUfAFoWU9ZosUHgAAQVADhDA4h6aVVAcOZ/lEtDsOQghVY2ZE0FGY2YINhagM2BCPMNSY4QKkBUuaVXdmUZSNmPiADamlnPqOYUSCYGl2URd00/EIcyUIuzMItFAMv3EIpiAI60gIohMK5mIIZtEAGKIELxGMLpIE0KAMteI4LaIAGZMDTbkD2xAYRJP4BE/gBJpSCLyDDN5rCJazBDajlA4BaRICCO04nPR1QCUiBrGWnyfhTCYAnFw4JeF0nTkyABWzkDSBBGmCCjqhn7EjBE2AW9LBBJwHCtVBq1lHqk2DC7vAOHSQT+WCoDwRBEJwQtvYeS/iAE0jFDFCF9WAo7b3Ab3lBVJKluVZGJMKADSAlGOxqSUJBF3zADATBBtQnM22AD2yAE3jAFIAAMIHBD8jBDMSeB9AAFIDA1ILAdLkYVKlRyOklU2WVMjQDVDWDxzXsyaVcLk7DMyDpWJlV1HnDNmwDY7oVOIjDMX4syPocMmImmJqZ/MqvMpJDW2VDNRRDOeqCKdzCLv4gQy4ogzHsQi7wQi+gIzoGbSCEgBIMAWxRQAuAAA7gkCE4wiU4QiMMAiM8SSFIXLgZBEFAARDMwAZMAAIUQEQkwAv03QEooSCkrdq+mhP0Wk08EE1UAJDoBMqYAAqkwBGcwSYcAQnchD9OwAX0Ch00QWVdQs3UzAepQR0OgQ2AgAa4EwN8wCzJIXuKW+9NwQ3owA/ooRcAqMiwF/J9QVLIAQwEAegqEOYeaPACjfUEwRMIgRNw4n7aALYKJQj0wAfYwAYAARhEAQgEgQd4QD5RgQw4gQUshRAArPVIgQZsgA24ARTQwPkIQVKEAasOklXhJfRSFSExgx+BlR/x2P73nlyPEWY1VOxYKalaZcPL0VwBLpkBVhmV7pXOtezIZmaYpmzRUaM7YCP9YuOZpVlfZS9TRcMzRMMx9AIJIgM0IMMt3EItmAItBO0RhEAR+EEOLkAIiK0ANZqiRUBvOsDePQRxdhrgpbDCJAAChMAEAKELfE7a4poK9NMTqIBN+LPK4IQIjOoJONcRrIAJCDSRlMAEJAAFKQwCJIACJMCdcueIJACojdoAaLQAcPQAMMCoAd6ADs1KkCiARoFLCERuIB80war4hAEYxN4PQEEbQIEbUEkX7OcT/MALoBYVBIEbgJa4CUEb+EBZRAjmCk1YhMHD+AAM/MAHTAUMeP7ADLToUxxFFNzAB2TAcr6BHIwwIX5AD7zBDEyAi8ERMKyRKy7OiwEDGq01If3l5ODfNOSvVyGpV1FsWW0Dk6XvN9jVY9JVlBVjZSoj/XqmmG1pBGJjfowsXEWd5NzRa+bCLiQDNLfmLqBjL+DsGaTAA4RAGmgAbFmADfgABjCEwhgXBfUgBVFQarO2p8UTAnynDx7A43J2CqQACuh24z1BFNpwFwb0A6WAEK8AcBbA36XwAyRARwtAAHB0Rw8AAUS3RlP3AAhAdXN0AUyAahhAdBdAFkPBz/CIELzqFNgk0Bii90ETbhibI1QCwPWBGry0v4BBF/RAtTqlEIAA6P7OKwxY6A0g5W6QViX2ABfAwAbAwPWcZBs0QiNuQA+AQeuSDw7MAFiDgJfcgBQ8zBsAgXLaKAiMEVo7FVVVlZnO3zKU3B396DPoIlhJA1fZtWGOFSz7x8vNnF+7VTdsA8c+Gc495jIuY8mSbDSK2TELHdNR4zWS5jo4mWPDrC4Qgy78gi9Ysy8MjjjOJi3sgjnSQiAYgRHcSBIYzGjfwKPBVqeV7Q9OEGt32qlJdG/+IAMEwhATFBGrDBH4Nk5UgHeOAHeVwBkAggmEAAoDHkRY93MHQKIrunM/d6M7uqMjwAMkQQgkZ3cvDKuSN63qxvT5C1Leqvj4gAitBBAkQv4lVAIlVMIlVEIGNwLvtIETgAEbRIF6PUEbnK6F+gCA6ve8HkVXHsTltuFSRMUUPBMYvMEGeAAXkOUMvACKUvUNZIAHCPL3TZohTgFa7y9au1/7melaWy9Y3d8dPewpP2yRhq8r82I2cMM2KObLdVnNYRk4NJlkQhnQoRkvE7nKapkzBjO/Z+OUeRk3YMNXEcMdMcMxFAMB40IvHIMxAI4BsyYoRNcRoEEayNZausAV3yM7p4hARXTDcCcDtDbgEcADLDSfKpR3AuQIUADe1SWo0kQQk0ALAN4AJPoDZEABMHpzL7qiP3qiP/p1E8ARhsACAF4DCIAF6OFKMP2OCP5l0ASfSxjiSas3rBZCJTyCI2QwqxOPe6N6ZWkw78iBGEAB2Q+aF6wBGxAC+QBTD7jkFweBDzxBQdBAI3LBuT548zrBflLBsgeBFAQBvEHAE8gABnTrGLmYxjlV+xGS/d3fX3avj7G4LgomYVrDjPdiWm2DXL1czcm7XzemXO1cZNY7kAO5mGbjNOr7Zz5gzk1pOXyDN1jD40vDMhwDMfSCMsDpLqwmLtyCLpQCLvBCLhRBbExhxXzEAUBACGhWCGwA1K7FWliABWQABqyF9aPFnj8ARJC8dGu0AmCXD//wEuTanguACJzTObkMkKSMCRxBJ5AACyCAAfB8oidAEf4iwEb3vM9fd/0DfaMDxIACClg8QGBgwAAFFZoAkQJECBAfQoRQmdIDCsUpU6BEmdLlC5QvYLrIkeTIUSOVixi1ZKRIUSKYMxdVQoWq0qVGg/rIYdPGixcwUIKIoRLly5owa4I4mRhmSlMhN2g8ecKFCxUQH2CEYQMmChQNcoJgWCMkl65fxYj9AkZsGDG4w+jCtats2TNmz55N6/tsWTO+fatVu1bY8DXF2bZx29YYXLhy5ciFi1wOXDl16siR28wZNLl16zava3e6nWnVozmbPs16NOrUrNVRroyZ2zVmxKJJa8bM17Fkxo712oWsmfBbs0rlKnUrVAgRISogUP6A4MABBAuwZ+9u4IAB8eILEDB/3vwAAevLF0BxBP6RM/OPnBhRIcH9CiP4iyjx3wQTOjmChBAMCADBBAMQgAAE1EsQAAUDEKiA9RRcz0GBDFBAgwUS0I4ABR4AgyIhwpICRSmmCMujL57owqqk5JADDDlSoaQSSR5BaSWXGFlkJplmgikRQgohJJFLUnHlFEouGYQQPuQQ4wsnolBxxSjA8CIMN6gIw4kp3JBBjBt+6MGLNqDooo0ZQvqgDyeAmZPOYuws5hdilNmTz7j0ZAYvwfqSRhq/BqOmMEQVsybRabDpJptrssEmG8Ya6yaczjoLR7LNKuvGs88+I6010v5M5ZSc1zxzTbbUZlPn1EqfUSaaZqQZ5pdejjnGF2Ny4SUXY27BpRRaZjElFFNKUUGFFFIIjwD1CBAvWvPKSwjb9bTVdgACymMPPAXmG3fcI1AggYQHHhCBv/8ANKGEIzohQYQKQ1RAgQIiXNDBBf1dkFtvvxVYPQEQKsC6BBBGIAEFAIDACyGkiMIJL6SAAmMnwHDiiTYIUaQnMdpoww09WnmFFWGeYWUSSiSRBBKUeHxJEZZoTgRnnGMqpJCcCTmE5yMrWSWWWE6xhJA+vvICCixLpKiHHmRw4gMxRP6hjTea8AMMYNz6xS24lmHmNz6X8ZNPQZnJi69p/HLbsP7CnqnGmsMk5aYbvMHZ2xtM994bs28ki4zTTEOlbbTE2ZnNNXUgBYe2VVEbbXFSNwuHM3C6maaaX5bBqxdjoPEtmmRKT4YXWmgx5ZRbbkHWWWdNMIC7BRYg77xuu402odzTAw+7AhaYwPYUxt2E3PpIaPeEEkxAIYUjzDgjkCOQJ8EFA6YtANsDARBggIMKKMAABhhQIAEEEDD//AUYEE+DDUBQf4EMKnhggQMaLiCBARyIwkQXC0MfCvGVjYGBJGAIQxjaAIYePEAIwpCgBIMRjHBMwxWtWIUqVpEKDk5iEpL4Ec1+ZDNFMCIlLcGZIXRGpEQErQ98oEMhLIEKWf7IohKDoEOVMLaRjQghCEAEYhBp4DWwFYMue6JLXf50tmHg5XOC+gvZmjENRGEjUYoqTKWyUQ1saCMb3chbpbqxt0yBQ1Sf0ZRkVgUrWFmOHJohTThANZpQvTE1pVFNZcLxjWx44xvf8AY1cPWM3vSGGcZQhjEY2Ytc7CIZyVhdsHYRH/kYYAIHgIADupMd7YRHPNppmO1s54AHTGACFbAABjSggQwYgVyx3AQnOoG8MygBEGY4ghFSwKwTmIATKBgBAqyFLW8NAEEDWIAGQvAC/HlgAxaAwAMgAAEJxA8GQtjABKhACD9EKwEJqI4BKuDKAjQAATSYQhgQ6AUndP7BCe98J5fCAIQJPGAAELCADyYYjAlKkB3ZgEUwihaLV7QCoapIBQhdRgmHukwSDYUZJB7xiJYECWeF0MMeZEgHOsxBDnPgw0gLwQibuKIShFiDE7A0BSFsBBh4shNclFGXJ35uGGfTE17I5ra2/YYZzODcYRBlRUUthouP4QYXs6E3zTG1G+WwTBm/4bcyYspTnRHVpjJFKtuAJnCTqczeOgMOb0SqGspgRjQUcw1o8MoXyDBdM4xhHF/kIhe0sAUvSsGJTfy1CC1ogQtcAALDhgCxiVVsCFqZgQtcoAKRvecDTKmuDPwVs5lF3hFS8EsRzMAF74LXf85QggqQj/571YpWhfilBiE07X4/mMEHoNmBDUSTAhawQAEe4IIbcCB8CZhAeQw7BQIwQAAxoFg8K9YFMIxkgWGYAAMGMAEMEMACL7iBMGJRQQpW0J/0mMZAK1jQosECFq9QL0JZwYoOpsKDHHwvfCEKiUbA5BCHSATQRipDGYI0DiNjAx+OZAmboGIQavCCW+r0iyfWtBgxHQYS1za2wAS1GZ/bC18EY0UrolVR1BBxYexGKcbgTYx54wY3qopVT6Eqq6haYzjCSDg2bopw6rCMZCYjmT6a1Rua+wY2rkENtyZDGiI2spKbAQ1jMCMZuyBOLmJ5htMaoGEKCI8xeYetgm1rW/4HYMB5LAmfKpsrQBSYAAjgNdr/oOAMI6CAAcaHHoERYD0EsASJpmADBTggmhPYpAMIrS4KGOQCG4DBAAxwgQbQ2QdDGMMGECCADTyBJF1wbpe65IY3sIGaBMAADApggSiworzgJShBixaOdqTXn6pmddHUe1CE3hqh6s0gezsIwkikBEj7RQTQeMYHPWy0o3HwycjmUIhFWIJOutDFnNbyxKDKBS88bca2l9FtKq6tL9OQBoc3XCglT+MaJo5UuhFD4mt8AxyVypRlNMMZzGgO31XdG7wFd7jEWY40lLGMIFksSG8EeRsHF4YuXCGLZlhjGdFYKzQyzJZfHANPwP5QCy3gkwIzRO8P43vABTIAnvVkC8wp39YDGFDnMlf5DGj+jwgmECCb/4ezI1jA+MbXgApQgLrjQ+YAaOABDFRgutuJAAQa0HQHREACErCABBAAgQzAYAEDiMHOEeACItigCRWaQBM0HV2za7oNGQDBABqwAQI4oAvohUXRZm3eWLCDH7FQRXdlfV70rtcVrwi8rVvR3vYidBUbXKgkIrGjlDTChDGJyX4PYYhjjxSkb5D2nJCoxCXW9PNPfCKH97Rht+0lyX75zdisiBhqqLsanFN3ijHzmG2UERya0jG+CzfVTHFGNOvQam16P1ZOaQ5vYcyGodamDEsM4hLJkv7FLG4oC1qUwhTZP8UpQmEJS2ACE4KIj7OOQAoEnLMCIvhQwRICZvZvyzwPCEG+BsJZFATol/gPEAru/5/l8WcE7ikBQkTnumV8MAAHPmADNGACKGRCJoACpikCDOIAImDpIADqVikDPCAGTkkGakACBEACdi4BLkANnkAIwOkJosALNK0F4SmewuAFLAAEBAABNIDRNiAHeoAKgCAM5O7v5C4W/GEfXIFovKu8YgEIB++gBI+93CvxFGqDVEGhfK3xUuIRGuFHMEoREGHYEmEPwnAP6CDapg1s4CKooGgwAOMuxmbD/uJtzs1tCsX1qIFz0O0wVgxSuEiMyKgzpP7KcDKn3ugIHFwBCppADGKhGTTnGp6B25RBGIIBGGLhhlxB+1Bh+zIxE0OBE73vEjBhEAQhEP7AD9KADJYgCXygsBZwATNgA0SgAuwHAuGs5A7ABViABQ5ClMJJfdQnnEjJdhrgAAigBZKAzgogCeRDBYZADdJgDQTB+0DhEiYgBW6uBNyPAFLACOrFPAxgCpjgBVxxAwawQgRAASzAAqMOYRKtA2LAHWugBmSAB3iAASagBmLAAcBnAA0AARwgDISgPBBARd6pC6DCC4BgA7QllQSgAE6LAXqAYqIiEmChFdLrFdILvVrBHvwBoeiO1QgqvZTQIp0Q19or8aZQof6qUBVa5tciwb4YQQt/BBEkb9gq79g4ShfsIqf2pBjUgk9oShl6khgGRRoK4zcEgxoc8RkQBbyWQcSmgRmMbMW04fa44eD2RsUuw4ymqlKuYRqGQRIpURayT1lMYUnGMvv6IBU0cftAoRK8D/wGYRAAoRTHoAmSgAhuoLBCYAMU0AM+ADChaQOgKQM0QDALMwMyQLdMgAy8Tw38wFmIYHww6QIeAF8UYAEuM8uu4zoOALXIoz0KQJfOwAiYYBeQhhFW4fkaAQOq0XngJVryTAFI4AxMYAG8hQAywA9cYAMWYAMcYO3KIwAKQOoMMwYYwAFqYB7nMQd0QAdqIAdywP66PsACpOU2+ZECBKEUEIYAhgAKwAAIoKAHJiAAAGBfAgABLABBLMAGXsojNoK9UEYIL3If+OEVCgokg/Bkaq0VAm8VDq/w/pMKV7LXQMhAVeFlYgbyZGIRIGG/YsLyDOEQwpAPJkzjdCHCHGwY5mQuaAqnakqtAsMRmaFQkiwxbqAFWEAKUCEp9WIYhOFCxdIStY8tUYETKwFHcxQUdhQUDMz7vG8QAsEP1IAMnqAJpoIGDAswQwAwQQAGtgIGojQwockDqrQDbOu2MqCa9AkDMgADvjQxC9OVulQDMIAF0ECCxgAMzAAFPmE8UGt8RMQBqukBGsCUKmAF6pTnjv5RYBYgPpAgDr4AFxzhPlOhCS7hAvrPXY6JAI2nBPpnfJqACCrzfibgBVzAPCYkA3RgOTHgAWpAB6KTB+7R6LoUAdRlAcCHAAaQYUQAFELhIALgBoDgByhgACLEPM9TANbsBkyERTyiCxDKIoVVvYaQHebO7wzq71DmoFhBg6jwP5018VhhQFcShCTBQEPoJIDNEVpiEbTQEIbNECQ0vwxhD/JEGWKKLW6q2/bEDXEqEqWN+mTBFSyRLbcvFDbxLd/yR/vVXy3hE8EPFAXBD/xgDZoABX3ABmjgBRr2Ul2gYf3SA2CAtjSgAwATYz0AS29rAcfUS48OTBMzfsp0Av4kYAI2IAP48rZCwLAatgVs4AYizQjQABUoYRCaIBBSQBMMhHzIgx8fIDvJwA/KIBNM4AjuyQF4TmnHBwTiYwnUYAhO4RJ0IRUMrBI2oLPazAQMMAGGB85MoH/EYwIcy0Ew6QE0oALwTACcczkhQAGsVDF1y5okAAIMgJPwrFvKdgJCABQy4SAAwCDKM1f3JXwqAAR6dUUwBgqeoCMc4WQwsiIrMhbyIe/UC1kvstZsDWVUob2o0BWo9T9DV6E8aBIW6lpT4WUiofFcAiYYIRFYQlwPoSYNQRawj0Yz8Sb49UcvAWADVmB/F3gHIS5DMRDoUg3UYAyY4AmkYAiGwP4HfOAGbGBhGfYFpvQvaatKq/QD3PF6NRYDUFYDLkC3vvQCMGCVVsl8dSsxv5dj21d+QOBhXaAFYnZhh0AKnoAJmGAMyIAMjpcM1LQJMqIImoAQCMGkMCF6jHE8QqkfHYABnM7nHKDpGmBPlxYN4qMIHAFH4MukUAETsJb/mgds6UddHiAFHjUhDOAGUGno8McFBAKZYuBKC5N8po5urQkCTvYDEKYCUlVV7aUChuATFQYAbnVwF4QAGiADZgAINiIsMMYqMCYKUoG9Cu/WhCEfXm0V5G69am3ubM295AvxphV0Fw91sXUSGq9ltDWEdsSiHAF2y1UP9Eu/gnd45f4yFEUREACBFNPAFJPXCZSgeZ33BqJ3sAoLBPgyftx3MN33Sjl2kSE5ftb3Y8m3fL9UA720HllpkRUQYz/gYWnABnDAB4LAfhe3CZpgDMbgeFsZecMAYaVgKmZABj7gSjnAA2QgB6igCpigCFZ5lYfAWfwWNO3MmM+jPNLjzh7AkkJgCJgglfWXCFh2A1Ag/07APn4OfxTAaEnAQRqEBtRFPcQDgmA4ADpAt6aOfCSA0AiNATLTAHYVnU4uISqtuvzAFCqhfxDEPJMJAU7WBpo4cReXcTviSuKAg5zVvVghFsLBHprhcZX1oJTwIjNSg+KLjN3Lg0DXWrM1hCABW/4hio1dEhJaAo4TwRBe4nUVIXlRcQiIgAiKAEUh1rDKVLdUaZVcqbFC9ku7lJIruZXKlOTSN51RCZWiTuqmbgLOt6fZ97ZsGTCrFwZkgAZmYAak10w24n5TWZXXgJVdGZhhWZYV9gVgQGM5AK054B13gK234A4gIY0jIa5TARV+QAaowApsABD4TxNaQDwYAD8QhFtUFT22JQDCY3xEIHZSQAqawAmA4nib4AXEoDUDxHnsI5zCiQI4iwTwrEFgoAEm4Jt5SwqOqQI4IOogoOXYhwE+hM6QaTh7uAF0RyAmBAEsoRSGIAEEYF8YsgFG7QaC4CiigLil+FevhBFSYf4KGfoa8mFlnBUWMmiLMbKg0itAV1ISODcKJ2FaOYiDzjiuUxdbX4bxdCRmZuaEZhKl9wuTLSCycDqdc4sC5vvn4Du3LEDN5tuoq0nQ5pQBtIMBcnhuUckCljqdMeCS4ycwQfkFpNcGJkIInqBKxKAJwkAMvmIMpGAN1oAN1mBIm1ENvNouM8IHGNasbxmtrzQGQHUHrGAHFK0GVFd1IUGuudu9hDUW6vU+Z8EIqEAKcsAHMOEE3gMN6AwBKgADBJueKSSZAQZDkpmXYscGjpcOwEAK/GAMZuASziBrASRfwukB4iUFSGC3B+AAgCABDEIARikJzmME0Np8zIMB1P5Hex5EsA8gBAJhCm4ABHJ1QgjgAbYJz2x7AjxgBnjQh7KEuC+mI1BkCrzAQFkBFsJBHoShgyp6JClS09droVlmCieBc6GwcxPvWq+1vCOB8R6B8X7Nvnjk8RaBJWSiEBChAiQgAtWsZI2aAdTFnRWgAczHnd3nge200ExpS9Vs160LTAcTlF1gBgr5ByRiq6XACcYgDMZgw1u5YP2ggAt4249XRXBgBqZ6Bs6aA265HVdcB6xgC+zgDt7dJWccEjioFcRAAz4ACKq7oO7TFYrGFSaxu4CBoDrBDLxgC0DhBp4HBUChAsSjAkIAAZRcW+5Mbdnj/ITn42JnCobAFP6mQArSIAmYgAU6IQWsGV5IAGzjdATEvAQUAHwQoAu2w1aF6wHQIJlHQOqQqWvVFkKUHJPSL1Vx9XsYEl+UaQI0AARsIAiW/qUS3Yk9oqWmgA+yOxbogR30Tj7T63OZtVgFD2VaIRVYIezla4Oo1fDEvj+plXS1FY1Tl8ZRYoRaAhEW4UFt8tjQJ30YxnxIKQF+fdfxx+lOSdBQiQIumWPhl7Bg1gVowAc4wioQEdvXwJW3nfI/3NpRUAhKXAZiAJrSGq0l4AIkQK1rgK13wK3xYBJeARJe8mWcdXRZwXIpmtbG4N6foO/4bt8lXYOkNQVoSRPMoAhUYMjNAFbLR/6wUhhOlTY9wMcYzaMIFpuxKwEUAkEQluAMOoET7M+y0WUAG2YESMBZHpVBVNgADKK6IisTEIIARgAhJF5CnNwAEWJw+xl86hkEnj1qlh4Ilj6IguCHPB4ghEwRQtBJqnD0hK1a1epVq4avIsKKRdHVRFisVr1ixaqVqlSrQLICuVAVx4UgTa5SJUnSpEmSUrWM9EhRTUWMDC0ydCiRIT0/9ewRuqBBg6IOJkygUKEpBgwXNkgFAeKFCxc3bvggKEQKFCdPmogZM4aNmrNr1KRJc1YN2TBNnggBgsMGDBgfPGzQkOEphgwZOHSIUUOHFTuQVLWKtWpSiLt2Ik36KP6JYcdUrl65yhyr1chWrhZTjAUr2CuKTTbIcEM64smVqlTRvAPpjuRJj06gSHFmU6dNKVIcCVSqBYPjBxIoULCgufOiCxIwiE7gQJkzwYP33rSJUydOZ44IT4HiRAkSJEwkWK9gBIngJAoIIGCgB4XoFEJMCMHEgIABIwwAQAAEBjCggQQOqCAADDbo4IACBCAABh/Q0EMQQATBVRAaCjTFFFJMoaEUa1QSSzAdsfIKLLBE9BBpELUokUauLMTRZKqEpFJIIaXiYyqqvOQjTC9JJskjkSzSSCSNMIJIIogccggfe/ChBx+G7KHlBi+8AAINNGSl1RA+DDGEEFA8Ef5WE0yMRdYaZMU5RhNxhSiEDzfQgNdefT11wZ9/ccABYTtcoYUddtyh6COQQMLobTm6tEpHqDwGAyOZcTYaRacBM1orsKhy2omkXfQQKz5sMANiiTYqWWNJ1sEFFUD0IEMHgpF3wgnZ9XrEJ6aEAgoon2Ri7LGCJKtsIMlmEooZ2fV2RnhHiNerr9OeUUJ07b2XAgkD/FcAYAgspcAFTLQgnwDyOWjgg/A+WOB/CVTwwQw9+HDhDxr2y6FAHgrxhBqVoEIIHY4w1BCLrjX04kandpZSKifFFtJLL7nk0kepTPZSbJMA2XEkjkjCiCONIPLIIoso0oghMB+yB8xUav7p1Zp0isFEnDrT2QQUdg5xgw1e5rUXVBYkLcHSElwgGKFWWHHFFocq2igkLD+CscgmPQTaZptFJPYrqWgAgwyUbMpiLBsp5gorOcL6aCS1KWq3olI0scYhecThRhdR8HCroBwApoEGfAJmwuIm7IrCbtk9fm21lC9h+eVLmGGGtb0+Ljm2026ewgnojfCAcu6RV4IArFe3QQYLPFCBJaZYQAABDL4bb4PzDjBAAQo0MIEFG3wAwgw23NDDhRn+2y9XIgoxxiCVWOJHG18cMonDEHnW4mKuwTLpqbClFNtHQTY2mUuUvERJxyDBD3LGuDFiv/2I2C9llHToocchhv6gAx/oADQpkMkHNqBBl4ymAaQxbWlJu0AGBlOYHUSNalz4SwbgsIirNYpRGAtSjkAjI1iASiIT2ZTaLNIiRmBgBjSYzG0iQcO6We0Rd1MUHhq1CDzgQQ5tcAIVbvCCDxhRL1LZQOECEwPAbKADFNzBFrBQAhSchwQlKEHjSEcB2VVgBGAEI3qyuDjHfe5anfOcGiFXniuagAQPUMAERlDFFFBAQuLagAU00AMp+EENCrgdhHZHoNYdIHYTwIAGPHAvGCZPeT7gkCT/5aEPecEPmKjEIAj4hDAkQhIc6YjXNOIZrz1kIRqBTUZCGRKOiGxkIXPJJG7TklpKQhWUmP4JklDGiEU4QkmJUATMgkIlRGjJEHWwwNIiEAEJDA9QT4tBDAxThS3YAQ92S5QPD4HNrEUhA4dLRI448jXNZKYhbDvNqFJImnaGJiM5kiFuFLUFC9AgB3fQQhayoAW71YaHi8hD/hhxMCcAQU9ITKJC94I4qQxKBoaxAhb6qagsYCEL+XQBr0Z3RRIEaAC3ixDrRsq6Qs4rQb4jwAh2xVLSoeel79lV4944xgdMII7roYAC8MiuA8xgBlMQBCoogAABIMBAEeKdhOijAJtmYAMeuMsMXkCD5C2PQxnilyQFEiIpOEENg0CFJQjhhCh85Qt7kIRnVKQiiLCiRXBrhf5lWjGJUI1vUgyZ1EgyshIgEWmWf5Wlx4rkiEgowhGMaIQjHtEIkzFCSkOpkv8O4T8B1oAHVeDCG+qAh0O46hGMggQNaagxSbzvR3yVK0eGwFBJcEZFFIGFK9gmo8w45CS3gQQjsFm1bObzblSoQA6oIFpI4GERH6kEI+hg0DzNAAZVAcEHOiCVwwHGcFIBDAZ0sIN+psJqGLXbPrEg0X3ucwQLYE56m5qAARgAAfCF73sLcLsCpDRc/xmp73yXAJqiRze7OcK0XArTl1JgBBW46XIihMffJcAFZ6kAAvabu0ISAAFJqcBTGQldRyrvQpP0F8BA9ITpoUKTXpiCWf6hAAUwpHUSq1zJpEySErKdj2JrVZFlWhQauZbSrx0L7GDX15JZNmlJJ3NEYROxiCgxohBSyhJQ6kCHOlAZEi1pn2kp8ZGQDekQqUAFORtCsVCyYjNnfkgI9tIBhb1CYayYJaM6eAdGPEIL+sQCFq7A54neAaP8/LPdQvuIJ78hDHIwaA+GRoOfvgCGd5FuEq3LFw1wwAMxqIIWGnUHBDDAAX/+4D6v8OfwjvcOetazFkIgggo84AHpTQACDEDrAtAXv/gl6X9SWoD3xrcACbjpq5va1Fcb23TGHnaBln2gCIGUAAVYAAMQQIAAFIBB/zEAAx5AvOLdRQY/DZO+tP4qyeZ1qCtTEMMlZHGKQUCBIFCIglnVFAdGSCpuH+GRjz7iGZO4Ekie2ciKZOSQiFhmFRtjyfki0bEgtU8yTGpEyhwh2iS1TA/GpEMhhAkURACFDnF4QxwosQi+pijNPX5tZmRr29t6hK+yecBeZJAkO6Raz3y+wkVTvU+K3g0SOEoSHKpQgxhAEYoKxYAHaFCDHNgggeGGwU+hqxdBxWAH+/ytz2moqANIIAPmtWgWrlCDi5oXzzrfc9QsaAXCeUAvGAjBC3zwBB+EQMIIWI7emaPe9D7n7+sJPHv0PoEvTiCQBAhXgQ6EoEL+53aQ9x18GTA8qH5A6j9Fng2Wd/6DrGIIqxyKHhTUcIpSoKIPUfhQ6kEUhRBBQQ6H/ViOujyJxsTkJf2Gp0NM2NaCO6QVZZ4UkFaRmI7piCW32d4iJBGJ+xWWhoiFciSAErPJ8oEPdbDSG+ggh5KNz+UPebO/J6O+INGwh/nEs/q1sACp6KDPOs/63ZD0EuMOfQc1KHoMPICrPl0gaUnzF4eDOB2gAXkhAwkkA/uHaUXHZ1ZAUVcgdmGnT1kACeaFBV7HARdoBTvQATswKBy4AzpQdB2QfzowKIPRA1CwBmF1YopwfViCCI1ABw6wbDbIOgNAAxoAAQpAawggeMrhHEnBFE1RAQpgX77TeLqjVDxVUv5GtW3Ew0gzAG6atzxWyC/m1i9T4AWEcAqmYD1eIAVc9SEgIgWpBwVtwAclI0I5EgmgxHC1BzcXkwr9ZkqoBGMzBje19xLC1zEt8SMhYySSUDJuWFi6xQg05CRQ8j8YdyVX0j8DtAcgJwdVhoi9dAeLcAd2QFGHgnbqN1F4hmqdqHM5x2cy9wFccDWPhQdwwAVRQAU8YAP8938AWIsBGEH/9yeA4hfgpAEXIAEQwAFXgCikpihagAWFcgWFsmcWhXPxd4E714FGh3M7QBgdsEcXAEXSJCg1AARd0AeW4COV0AiJkAiFABQ4IXEoo2SGNQUWkCALolQVJo9KuGwktf54CbKEuaMgJRUAIOUASncXjfZ0YuIDP+ADQAAEP5CFUqAGl1AwjKAGYCAEQQAiqidvKhYiU8AGLnN7QUYkCnd7tfcKsUGHeEVXdLhWKzESQDISJhEkkwE/K0E/zDeIErckJHMyj9VkhlAIjOA/e1AHQ3F9jvhxcwAHdNCMFkWKzphzx3hzoaiJOmQHbvA3TgAFU0AXM/ABfAIVtGiLYBmWyiQBFvA03CU1F6UoCsAAB1AD6mc3x7gDFpR/Obd2HIiWVxA1V8BdclkDHFB0Jogr2lgDTxAHhPCQlEAJluAIMrMHhRBMigV9SqZYirAHbjAFMzABB5B4/QiP+0hI8v6iII23O6SJbXJEIY5kVcrzAz3wAwcZYlMwBod5YoSgBlj5IUKweiFyhqnnFV5wCIdVS0YCiCGTbypBh4pBMagkVzZSZrAgEh7TGPKDMdSJJPbmEo8wiImgWP9TCFECJYZAlFiiB0LpP9gXB1SiB3AwURMYij7nQ3hgB1S2BmAQBUBANB/QQLSINBVgARnwlV9Zi2QJgGQpAYo0GDqQoA+IZ/zUoA5aUQgAARKAdaimZ6NWAzIAmFHDgYQhGFaQoCNYgtyVoLcCRTKAAyTiB4RQMJRwCY3QB/0DZUk2WnRDMoilCIUwB2EQBDYAAhswAQ5wAAZwa/fIbAfCO/FopP7ucqQ3CFIFgACxo2GNhANgojwftjwKGQQ/MBdC0ARgVQmngAmEEAZkyHoaiZGtR4ZowgYb54aiBVjJB1h7+JK1Jyor4Vpvw0ov5xE28jFx9pEN54bMh2WmNYjN1wiPkAhMshNY8hMbJyV6UAhZQgdDIQciNwdvAAdvYDd4gAj5I0xy8AVTcAM+2kAWQAFKkaqqGgETsDSqmqpNIaARJBj8JwOF0okXRYFjl3MThQV/pgUPeIEIoEg7YKGplpc1UIIxYKvVKE1/gQFHV3R/KQM8QAVi0AezeWIvugZyQCUbt1iSAAngimWLhTKUBQdOgEA+igEWAAEOkAC0djv7Ff4uvjNSNniv+IqvJOWkB9BUEzBBl3c2M1AXm6cVVpgvQDAXIwIGfkA7qMAIayAFXZWbUSAwTxBvIJIm8hYFTzAFUOAGfHAyjEVaGwMSsxQkGxMycBMbniFjOZIKESF7IjESXsayRCYTuQQTkoAIich8iIBYiYBYhqAInrqIfOBxjJAIkYoIikBlc3AldRAHIEcDPtonfvJ/RaiqEGBsENC1XWtTStEUEiQVGEA4JaiXfMZPeGZ2iiKX+vRnvnqMb/u2e0aKDhgBgsFdyhhRHyqXMsABFyBNHTBBClgYNvAEbEAIqBALsoAKl9AHbeAGbNCteoATSvZ8iwVaorVYEv5XmXIABUHQAy+gF6aqFA7gAM6BAAewurUGbbYGefJar/Nar7qmX/tVAIeUSJYXbglkVVcFBPrCPBoyBU+wBphQCqZHCB27eq1nhvL2FVjJsRvLYq0HBWFABy7DCDDRKBkjS+2zb3CTERSDYyjREKtUkipBV2r1MQyBe7IRErJUMqCFMiRDCTTUJJKgCIeAWEK7CP+jCDgKqXWQo3NQJW8wB3TgBk2Bqq+qFFv7ahMAAQ28FBQAQZZWA8UKAfZFAKoWf2bXq2eHBRzwt265Txa4Zze3lORVlxjsl4LxgRoAmDogAxCljTEAAz/ABoPgCsIQDK4gCXwQBl0QBtxKJf6K4EuX+whKdiSZK66X+2TcxwZh8G5ZyWhgMoWZpyfQhRdRlVDVVV0YUAEUYAGp+sDTcRzHoRzSsQAOAAF75AE/9XRXlS/64gPBq6VBgJBcBQaDUAq6IAuM4ARdRYZm+AVO4LFmZUlm+AReUVap5wRdIAdI0gjLp2TZGTLUWXuREGc4EiSp8Cpq1RJrlSM1UhKVETKNERuswHzoI1g0gZ04maiSQMlEq1iHkD+NAMA5AWWI0GR7MAfo+bRhAAduQAdz8AAPvLVdSwHMzMARIKHZiMF9tsKlOHZW0ABQ2gA7x57jZSh7mXM14JXvl5Y6B7cSlZchyJf4Z3QcULYFGP4DgzIoPfAEfoAKsgALJ6YHb8AGbSAGbUAHGsdkirWOA325ljyZjoCje9AHciAHbMAGYOAFX8DIIpKwWsp5efJIjJY8HF0XPWADHn0DOHADTjc0BIkDi5YVi3awB9maw/shHfJ5IsIvUiBiYCAIpzALsnAJbTDFaJrIrfcEZsWxXzFvjMxiZXXUT8AHSptYooWIkuEoGRNnLiEZxgcSrgCzMhYqkiJKHgETIAF8eqizrXBLQ1IyiKgk7YMTjEC02ckTihBMidBLLeNxSkJZiFAIv1zAVfYGB0wHYRDBbRwBTnN1fSZ223wHEZh1S6lzeZYFByChGaBPujp2YyeXOv4gTdwVA4FbKMtoQQ5oQSJYjdyVfxgqKB0wA0AgBoVQMCd2CQfj0GDwBYg2QI+ZjolVWOtI0Dc50E82QA3d0PwcBv0sBl/gBVeZphTZPBdSx1oaSavZmlolBKx5VZFEkRiSIQNRSbgZMKpHyGpKyL0pBoprCqZQCX3ABl4Qb0PNYhf7BVHwBV9xsU5wlcjt3q2XehfbYnvQJCdDE5KZnTQke244Pz7ihjgCG30FZ+eDya+wPY6gGLgRCenTMYuQfD5yJEfSJIaw2zY6mT2BCDyRCL9sCJnq134dcnWgqXPAgWnHjGEX40tZrNOctmF3BQfQnzEQds6If0UXGBIwGP6FA63SlKGDYXS4YnTwPBjDlbiWUAnV0wiE0Ad8ANFhAAaT2617AJyWizKK5d+JJXH3k1iJpdB8MAdswK3cKgZrsAYQzc9iIAZeAAZlldy7OQVUoHreXZEVCdMDUaYjVqa7qZsqVugYi7G96bwZCQVOfgqygN5yAAZpomIrdpUstt5poiZJ7QReINRXaYZpAupoyAZMRteNcAiMEq6klZ2psFiYfEte1hLoE1fjhLJEEr61twpcNgmJ8b2UUDIw4Qi55IaFaHH4izJKzJgusxP/MzNDKbUiB9BxgJRVFgfDbNkp/OLNeFE6FzXIWChSI4H7tAME0J860M171oGE8/4ADcBMF6AByvTugWLDl8UFa+AHg2AJqJAKmlQIgA0FyN0F/qzlRTvXhxXm9oNYYN7WbY0T5VgIhcAHcuDmk+vmbS7cbt4GbCAGWK7eYGDcXhDyakK8+029Q61i8eYV7L28lM5iLEbphY7yUZDc7c3eGysFiHuYXqhJfSDfajLU1avyaWLInP4EyC3y0EtiQw0WT+AEbMAH+qvbhZbwMEEThsB8OhvhRSYkDNdwH2Oyd6oSLCETzAck9gsTSIL1joAbjfV8uqVYi7AyiOWGwrQIiQCp3kmeyKQHUpvA0A5ycTAHgu8Gb2DjdmsF0mxByLjCRee23+yADhgDTXMBZf5HXskqTRgKzxdwHBGQAV/HAWZzA1JwrYNACa2ACr+eCDoa8l3QBR0v+DVzyw6vjojVSwCsv+UYTD1RjvoL8QOk8RnPrcCv5mn+0G2g8RAd51f+8XIe8hNd9F9R5xdL3zN/lRcr82bVVfHGYl4F8EUNNBeLkWboBWvQB4Pg6I5LCPC9YgBf3+1v1EbvBF8w25Y+/jTv8mqClfV9vVay7BeeCADxqNGjRY4kOXL0KJUkhpEkTUoFcdKqhQ8nsYK4ilUqjpFUfZwUcpWqVZIUToo0SVKkR48oTWqpqJFKSJEcKTLIqNEhPQUdGdITVE8hoHro0KlDh4+eOHXmwIHjJv5OHDpu3lgNY+XKFSsxasToEINDDCs7dnitkZYDhw5pd9TgkBatDg4XIkRAy1Zs2A5rY3xwIWRMn0quXKGqxIhOGyhPnDgB40UMm6lLgybCfCiRIs6dN2NGpGiznkSFiBY6tAdR6T1y5Kx5/Rp2Gza016xhw2YObtixb69R00ZOGzFrxICJ3MZJmC9evnxx8tyLky5PHFuP8uT5EyhdoECJAv67k+9QnHiBgl4K+ChOxNAZNEuXqUqEnDh+nP7xdPTZvYSx7rzznPuiPfPKi0K97L5YLwopvIhjj0IQYeQRhiRhZBFIHkFkkYYccmQSRlBiZJVJSEoFEoZaeYiVVv5WgWQSFUdShUWKUqEkxINUMWgRlE48KBJIGlnFkUQ8ciSSRhgRLRJFDDkEEUOgRMQooJqqY4+ouqBjqi7fOEopquAIQy6xdOggrLhiAIvNtTiQQIIL3sRgzhguyOBNCSKQ8wIMOPBgBh+EIAMTWWI5rJE+wIhiCke/e6KNNnrjYw+hJMSsM8+iPMQQRUKj0pDMNBuVDz7mYKO3NuiADTfX5FBjDeLWmCO24vrogw06cnMVN17ZAEPSMCILo9gutjuvuy68sI7Z+8KT4sEuHrsvOsfMe2wMPyzRRRdZUFlUOyi+SC897hyDzrwwmHXO2fa4g0KKKNqT4on1piBviv5xoZgiwTUmNPIRRZhsRJFFBMapoEciWYQRVRgxKKSHJv4xIpVUUiUSjiSBZaKNJHn4Y44mgcWRjCNhJKVVGlnEoUjyIDGRRRYx+BCe+EikEaOWigPMOejQ46k33phjKTqummNoMLoIw403MxCLgwYauEsDuy6w+oIL5GzAzwsYkMDqAxjIoAMPbJBi20O/bYQPJxrtt9/snuhCjDao4oOOOfaYgydEVqOQM0RSs1lUKC3do9JKg9ojtaEq7VJSSWXNbTJYaWVDNuDUiFUOXndjdfM2+vBVjt1qK/YL5JBzoo0nikUXCjG4mzs787zwQgryGmOWdzEIkUUXYGahZP6PL8K4L3b0tCPQPdyfw7Y5Z7l7DN8pnqAX2/DiZe8LN/bIeUlGNntED51zZsmgIw9aCCaH2lfFwosoKUmSmVhhhUdVJEmFx0dIkgQrJPEKjJSkJJFISStYMhGEoEwPhnBEIxAxiSkZAjVV0sMhFkGHxu3hDYaIilSIRrTKUMUNbuhSHE6ogbV0QAYxqNNdZMinCOBpLRnQWgbO1oRtoeIUp0CFJfrAGPBMQQhxa4x5wDC0OfzsZ5WylGYyqBmbdQooUALKHrSYuKVo0RB7gJIe9qCUVw1HVq3KXKpS9ZpayWGItLrN5frgxja6ZjevUoPn2BCGydgNDMV5DhikB/4G5H3hOriDF2QGdB9ynWdbpeiWLCpBOjHwp5L8GddyxCAdL4DhCWKopBggk8kB8SdZuXPQE6bQIPLIS3VKGcpNOJMhQ3gIETa5ySQMYpJGNGQSixCgSVRxMZWsJCQsgVGIKMKQVFBEJY8gEUqIxAiGvAQijUhSI5zUkkQcQhGaUQQdCpEIRFiKDogwVd70Nrg3dCEOcwhDzxZRiKp0YQ7esYobOjAnDpRNaxGAgNYsgAENxKAHU/ADJixRCVQghhBy2KQqhRCEIDjqUV0AAxtQ+M6j7G2LXpxi4SwFRcRt0VQeNZVSxsgHQ/AhDsPJnHFS9ZvbzMFumevD6WBluv457pSnpgPqHPU2h1gZRwyuuU0bisWGyUiGDc8RA4Ce4IU2ROY8zbrkfaCwBkJUwhTyOQUjcHWc84QBo+dR3bq0AwbIrI51fzzP6tRKHvLg7l3p0V2/7DXVBPGxaKaRWTcRgZAMLWJJ2JSEhybGkCEZ00eLWEhKJKEiaB4zYwyhpiRWxj+VOCIiCJxEL2GiomrmRBGQWMXByjmlPTTCEHXgQx3EWAenBE0Pb4iDUabihqRw8J1x4MJVuKBC7wQ0AxrIgA5fIAQw+GEQl6AEKhaSCNJ9YQpACIIQjnhE87yOkFaZyhzwlqXErRSKlapDUcT4RZPqDXLl1UPeTLWzWv5JqjZMrQ1vwiCpyfDmNjGllRpAR4c+0OE1Bu6NG1MVOqTCVHJ8HFaxotrJpRUrdaKc6mP+6Fyv6mIWqLgEIYD1hWkdR3XbEaTdQBkZ55g4N7hjnV25g0gZg4dZ2HOC7uoVLceEQTfgKw2nDgEJmTjJYJFAhIW0aZBHJOlHMJHfQwoi2Y2E5JkFOxglXpEiZqbkYoyFRIyWBInBcsgRjHjgA7u5iAi9Ns1zkK1sm6I3oh3tnXWIAx+uglsVuiEMb6DCVaSgrUEwFBU5IsRiukCF7B6RCg4SD9NOSEI+y+HOYdKibMurlLxp8SjyHWpHOf2zMOXtZ4n7meeGtckI7/6XNmvMr26EE0c3HmWOuCJdGXcDm8y9BtZfyM1MK9eGLjB1df9ZXVqjGixCFDp43wrxGpDTnOYQspKC5CMo90gcbiOnk2KQXSH/4xzIMKg8+fGCg6CjSn69zVqT4aAWl6KZmdGhYENiBCQytGQEGiJ9vVwJQ6CpiIWljLMgGpEjRtIIi6WCminxCEYw5JBFrMIhBMGQJMzHCKD8bRE84clQpAQURegBz1OpA1R++yXcJg0MR+nC0IbWsy44ItGLZnSjgwA3x3RB0iqcylQsTRWqHIW2e+MgFJXCwRTqLbxJ2xvRXPrpJwK1iXGYnH2Po2LiQNRXwslcExe8BgPb8f6nsQm2q3Y9qTXM8TbFyePWV+zj/bKaONVWnRoIcQlUePhblijEHpEHLBWvq5PH2+NkiPMfHyuVqT7uZLs+KcrISE9fU70Wfp4ghMZwJwgBAsPPMkhObw6sQ0liBIWwGUGUnZkROmkgwxtBWodAghItO8n+HLISHdnkETV5RMrCHKKQYFNES06S6Rs3JQqdU4wZTL0hUK7CN5i8S1xyCpgS0bOq/JloYYADHwxCCfJTlAry0hd5fO6Gu+EWt214AxyC/gY5dCm2TOdi4jBdNPG+k8/y1xu9MR2qcCJSEzraYJr9khW78Rxpk5yqKg49yo08ajBWaSJckYOHQhXcYP47WKGDCKQVMcgj2Ogjz3kO3AgD4wgW2uivPiAEbgEGbwmrXHkOYGEqyfgCpdKOCAMlpeI2NoCMYguWG/wO6CAPNvik53C3KACDxnCCKTBCZmErVIqWKZiWNaAK1EgEkguNDNEDRWCYJsOmxuos8WkZSNA9MMwsjxgmloAmhLAfRTgIbYIEhAgRnWgyVaAQY9KD4HMIiKEQagonlooDmqmDScAZQ4i62OqCPMitoKmDOmui6qMDQ7gKq3gDMFCEVIiFWAgGT4yFxuiCE+oZO3IDOYCDWgm6+tObPYgQo+goVwwT/qOKmXMpJiLAVfGSACyal4qD2mgqugsDiPqCr/7znKp6jVnzlVvpKVlxIw4EDtcAO1+7FTqIldxguzCYg0nhI2n7guKoHDU4qv4aBFpQhmUYBl1ABUIAJYjCxhVbwWX5o1kBQjnIQRYUDjnIqKhiGsawtt1Rne2JAutSnfxgrkp6DCngPDCQl4GEAsrgGz7olM8QmPF5PcNSEoZBCA8ZmAoREfM5GA9hmB8BGSczCdcTkWJiCIArksqCGAqChA1yhD2ISYRABDo4BNhaBC0qpy90g0UwBElAhDA4GjCqA0aQP/l7A9rSM5eag42KOS4whFYIBiCKLsSwhJ7pmSYKQD4rOk4Toy4RyyYSr1QEk57JJ+qTuZfCLQNTIf7xCsCjkJTXKZZk26SnOo77og1fq41tNJ1JmYMcrA06ALbhKJZo5MAUfMaZGhbeMCNeOyPc8AI2yBX86oNTAIZiGIZfkCRCqJX+krajog3aoKpvrJyo+gI58LEUG8b9yg3XVKpi26Mm3KRggYJp66TwYCvH8KTMk5d4eRu20g0+KISdLKwj4ZRGUM7NkKWBcYSWIQqIKZiDqBJqOj77OYhJoISVCMqJSAmBsIhuKoSH+ImCYIRDWAXVS6w4MBg94LjYioQ9SL1OCacoCa9DiANDcIOoKAQPOhVHfIOmqYoTYgooaKdJiAVZoARCcK5BGIMX9Eo+Ey91gsWOCq+eGf4a+ZOKE4KDCJW5qpAD9guvo3ANwZuOTzIWNmC8NjieYnG8HPQxbEzBHzQOtPMVNQq2PsooFMyco0q81wC20bSbGH072ugDSzgUYFAGXQirRDOdYOOj0fS1SZkcmJIV3LGv3CCkp6obyBCW6CA25JiWaWOO5HmOHMykw4uCCZuC6ZgXV2NPnBmnoXg9gQEcJrGf1xuYRaCQbBIfI5FDnYAYR3DPmYCYh2i93kuEOMSmDkkESEgER1gN8dEDJDNPk3mE1HCETtEZCeK4RaiDmyyEpoi/PXiSRKgUeBKvMAiuo6mDP9MDLqiKRECMQeCc+mODGwgCbYQ6sRzRk1PLof7BRLScOaxgvzbAipl7p6SRAz5LFUJCnkpCnmGJjCf4ox4kDlAyqldjKt7oL7vhr1QpNj5So2Ncg28kTVCKqgnEDTEYIja4xnP1A75zBV0YBmCQJEUgBNJJsG4dTVmJ0jVwNSpVvKjyHKqSnLwEJQsjJChYF2urqkkRJOeYKtzBlsZojngxwgGRgpv6GcDig0YohEYIn78xBCZRkifR0z49WcUYWTtlCQRCCFbYN5sgjdcLkTMLxEiYEiXhkDy1iZhEMjByTyOxrdUIEffkgyophDqQoteqxENQCkX8mTc4BPFyiqSoPj1AhA2RPjegAkGaAhqgAi5gGi4oW6driv6nSBrc6tBJC7rdioMOvUQ/IyT4Myuso78++0WlWgPJEKRgYY5vw52mysEkvMfiUNyqEkfQFFgWVLw9klHiWJdJucFKylbjaLz/sJy9QwVXKAZiAIZTsIRByDWbYruYgtz8csYUvNGIrapUOTzXjIyM2rZhaY7o2Me6QRdRapd0w5708KQEQY+3uR4Yi6o8k8iGKQRFGCdGmJBxwomd2IyCkYmGSRIjG1SglNmWST6WCY1NtQlE6CU0Syw+EJFD0IlDmJCHgIOgKBgKAQo+4Iw9cIQ6IApI4MlwqpJMBaOcTIqpOEugIBo3mK8HIogIqpBPsZk6qAIqKFsqyIH6i/6DIEhFrSzWE0rAfOIzMNhQpglQJiLFs7ybCMMdcnsd9HiOVVs2ZOtBUMpBDlxYuZuMafUxbftGb5Mw5wgWaaPW2ng1bZvMtsMErxoGdPyWSggnOFKD2jDB4viPWYENv9Qc4+Cv4bi7YJGMdd1WQ5oMwQU2wWyxqBoXHnbR6ZCC5nCMfknjZ9GOrpOD+AqyKpIg+SwNSa0lTyEYJkkZgmuYmRksQTWYyaqSLTSYIZEJ1wND5ZQEg/EUm/k4mzGYnXCtCgIjmqEDI3nOJeHaPQCDNJO+xLGSoBFLpIgD9YXkmaEZgfCUPHggKXHFpHBELuABLohEN+gC4uDgdtqvfP4qFj+TCkkZg1PE4kyEvwmbKoyq2KtKFm6DDk/yo8lcU8nYLwkDQtVpYWtjvGA5HqVCDh+7Tbb6xk6aKjC4DUGCjWYzBSUthvkAsZ4qUeOYDRZ9zNvAlTXyL+MQsHOtO2mTA2ahUi9gmjL+5qPKNvfgo6W51odFl6myLt8tkGdZHkOKAuGYA9SgA+itzsZ5PcHSIOZMBGpSX4jh09PSkIvzw0NgGZmYkpQZnMSyiTg4zw5BBEnwNyhpmNDgEJ7YAwoyVVCNoinJSSiJhE75NNgKmrkFmqzNko5KuU6JAipIrzyYkjw4GCbplKwW6qBzCiow0FFklPZomu/ys6bhs/5MxGUHWaVjaQ+BfowuWA+HriR8wdLWudaqmqpztWIfg4x0MzwpnA4Tmw5yQQ9pFSTruM02AF7czZwUO6pBQAUlVYZfiIV3rlHFbVdgXMa77Q0xOB3Y0MY+GMZ8FI6q+o+nkrUpnDHFZhpqQ9jKHVxCKkh4EaU1tRsnEIIH6Vj8KKs48LGoJQ1vOs+Zds9b2gmJTL2SE1nO2IyUWYRECAkjWYShmAOgTIQ5WA1GmAM0I9mdKDlPsWkwIqedCIM+DIrW04NUiNRFMCsUqhRLRA331AM3YAQ/q8T55oLhQoqWogN3ahyTCIMJwACrDQ0+nW44ACMpyQPaAho9WPAO9f5qs32MIACBH3iMMLgdP1MqJ3AD1QGDKXgBDNiACgCBELcBKBCCJnBYBsEXMBiDFUOXLxgD5HmCJmgC7ypcTzoe7qA86FgXyGhr7Hke6qEq9CjNP6ocGJMDS5iFYvgFYBge7U4VBtyc24gV1Snc0ZlA0gEW2DCwNpgDc75W1XwNx8icLZ4M82CQYzsQJ9i2NfU2GP4ja20O4mglAflw5iCXi22dXL5oUzkE8UOIRJjv6f2m1kgZb0KEQijqn9gMQ2iEN3gEOmAYlPGUbootojhKb7rfSZDP6U6IKaGDgUkFPs1JPXiCvWEZSfWgOKACRZAtOgg+/ZQEp8joVKSCDf51A0R4A6kUCEFlkkLoAz5AHi+YKDd4Tj2dOThIL1D9IDBCCjoItDyAAy5AnikIAWHYAB/oARuwgRu4AR9wWDdA8R64ARvAAAIQhgEQhgaYAG2fgXO/gfVgKzl4giDwgR+gHR/wgTX2dhpwgRe4Ac57HtyJjr4q3k6CjOCNDrxiq/JgMU/yAjXABFOIhV8ghmD4MNP9AjWYzFiLKnikzKOCKHM2sNzIlQZru1l7jeOgDT4CtqcSJCAEt2RWDt10j9cBD2yWHW0OJd19EOKYqvFgHnuJjtYRWDmQEEwxnyj5IpXmA/3tT0j/m09ZaVOppTlwT5V+oNdbjUfIm9ITyv5CSL0k6yY0m+46gARJthQjOYSZBPufgINIiANVeJJFeINvOoQwoKIOaQQUaiI32JsJzYM94IhKqARKQPxGIAR6Wo7MMTBxIjjthoIgoIEayAEscSk8gwqtPwo9+CMh2IAEwAAQaIAEMIACUIAJAIEgAAIQeIAESIAHYHcACABhKIAJSIAK0AAGSIAGCIF+nw4fAIEJeIAQcIEQmIAJCAEaAIEFSIACIIDfD37dMRf/YBYGiRZ0Qz8WRbd084I1gOx6/QXKRgWx8gNZIc1X269g6WFCioz+ankgNirV8Tp7FMF9jI52dXMS9A9wAwgxULwIkfLFiRcxUcSEEePkSf6bL0++JATjRMwXigMtHnziBAyYL02ktBEDxouTKGHk0OFTSA8fRYwOLTqkSFGhQnsOFVK0J1GinooS6VlkSI+jQzwTMUp0KNEemYj0QKWjx9AhQ0ML0VHkSBEdRosKNeWTao+hRI0Q1SFLx5EhOnXc6DlU5yofPXrpkH0Uic6isFS4UHlDJ44eLnUOPZJUiVKqVDcbVbpUqE2bOHRa9jnEyJIlQoQKzZEopYcbR42A6tkMBw6dPLLzhOlyY4KwBQmE8e49IAQGAr0D9AYgjMDuBLt5EwghJIyUEMKFFZgwnYCF5b2F/Z6C0osUKA+lpIwihbyXKFHSS4nyRYwaQv6XUMnSBUyXqdBq1ojxYtFLSV6s0UYYJbGxhkVOfBEGGAOWNKAccsxxoBxryKGGHGzAxwYYbFDU3xcNisGGHGJgBAUUU3gUxkBQqKfgEx1CEVIbYDxhEoFgMOTFQVAcpOB7Dw20UBgNXZQQG3TIAVMifLiklCGGMKJTTk7VFYlehUDFR1p7LMLIVIXYNJOWh+iBlh4+MWKVIY00oggijEw5ySGOMNKIJI1EIokkjujRVBx71EEHIjzpAcccccV1yBxxcBGHZm4oCYdeccxBBxxvKPLIJKigQkklX/UxByGVpJKIkiU+EcYchRBykyJ98NdeGE08UchjuT4miSJxUP7hBrC2LXCccAAYZ6wwCSggDLIBHEvcAMJFy6xxDtgQxA0OMEucANQmO4C3yDpwgxRBjBdeikJE8QS7CEERhh+DoGKKfbrIggomf4zhIUgHheGFFwxKpGNEH5XEEBslqdEGhwcGTKAYEbbBnxwrIThgGF/4GPAT73YxEUMIAexFxw8BvFCIXnh3UH8mQjGRRTZuHNJDCiHkBJAjfnFgH1Y5qdRYTyVyVFQ0LaLIl3UowgdPN/HR1Ex+RklHWle11iZZhyCyNFI7FVJHTJTq4YaZdZH9Rhx8vOEIsF5S0QUdbiwShyKGzMH0InnoxQUcdTyCWBxvsJrIIpU85soqqP5U0gghfRAy1iCE7NFHhB4+wUbjX4T3xcJSwNeHGn1QRgmolUyyOB0KueEEDbsNAG4AxMVOXQHeDtCtAOC+zh24yC4Awg0u7CZAAgJ06+xxsBs3ewIvAJHieVOYJ0XHX/jhByb03ifLKZdkfpB/TjTU0MAKqiTRRD5+scaCGY/IcIcOmdRQQiXq2JCODs3II8Di2XgSi6LgoxhhpEcoA9J7xDCRjCUkDEdKiEneEzCHSOQjOpKCRTQ0Bznk5RBMy0lL9BCnRCBCJ49IxBzUApVCLaZJZ4oSTzz4kie9YRGruROYDPGTrEjCEHmoQ6IQ4RQ67OENV4MJV+Zyt0Ps4f5phJqDI9R2FEbAIQ6F4AOknCQotAFmdJS4RCUUVwnR8KEPfWCDEILgBQ6tgWpBWQPOUDQGgTgBRV4QDYb6cBNGqAZ0Y5BDH6IghNYRi3eGLMBukCUA4RCAkdLqlrhAgIEQDAsA3PJWAh4pjNwl6wVBCAIUyNOEMahBXvWyFyoGQYeRiaeO6VEgGKAgv4lo7CP+IZkrncA+ifgnYmAQmIZQEjMwGORlHlIRyUzUkfcIgUdf6IJGphDKKdxsCgppw0AwkrEnhEdHJ+HYvybCn/dAAWIKaeAa2MCGS72EK4Z4yWbywodGPGUnLtkDHRKhCEk0DScv0Ys/sbKHtCHmK/6HeEMkDFETxCBiEXpA2yGIGAelaakoiHBi1tDCCL0UZQ+N2ANeppImHeohcGRzjV7eULpLfKkRjqiMaBonhhvMIAQvAMELPDcjODrBcY7zwxjEowYxrKEPQG0Ch1KUkSEUJDxSuE1ulrUAqe6mAQwwDm+Il5thJYCr3eLNACpwAWFYoALgog4DvkoACnA1OcuagA2kwIZBaE8X9jLFJfqgQJUlxDxTkMJfXaSiJzThl2ywY4ou8oUpBMEjFlGIBG/0L5Oo6Jf+gULC1oMRgLUsDE94jsZ0lBGEWDNGsewBuwCmI4Dh7CBfcM9J1nNLNghQQSHhJvvagBIGNSRJff7gAxHXxBQ+7EFLbbmimfYA0ka0UxFnckOghpKWoelhSYaIAwkZsRg6zOERL2kiI2SSpkVcyhBcAgoiIpGXRkRJU1xBiyEewSi7xSGi2L1KHRABhzzQ4Q1viMpRqliHMPCBJWb8LeX6wAhChE40Cw6DD4TQghf84DxDoN4UevAF0fhBr01wQhOGEJIm+MhCcljfGsYwEvFB4QUZAAEIKgCCEMg4xhrADbISgIEKhGADPI5xBmoHgARsgAYgyIALbBACBjxAAy8IwQMWgAEX0HjGF2ABEViQhrrKYoyHbYKt2GUrNiioPeLRXBrriEGKRA+XD1kfedQpBDaoaF0AY/5XOVuEEBNBkJgICcJznrAG8phsYzsTw3n849onJEQkHQOPkLwjTO+g6CNRqKMYIlI/MGBTlhcpZz7zUlyXdBArfECVZ4qrlEQ8Cix8mINPGqEXorTEEGGobhgSoZqY7CEScZDQI+4UhkPEIQxxmIl2sWiXN2RFhHaZZ2uo6BXNPNQQkDi2I+ZQBy4sggpzQIQjuuBBzTCCC3uIqZscAUZHiAbRlyPEICgHBTBLYQ0xVYMiGgG6PljiEn5giRhaoAEhcDObDBuRGJoQojo6YQo+mIIQejCFKdwACFL4wQ9CULtNbuAGNxCCEG4whAy/4AHJCoHHQ/6DIPTABjagaf4QZuACKTDBD4AAzSVOUYlBRA6odDwJYye+riesqwfqAax3woOQJzS2DQJsj0PaYLJMV8QjDVegLD1HwSlwGjxToMgTrCmGv/rHga3MWM1O8hAbhQg6XhhIStrD8Dh+pLVg+MFrO9YxBinQCXK4JRgqxhJ8FkKHZKkLqedwJny2Jid66EkTg/KSQdHBLnqoQxM1Q8RLEaoQgiNuqMP0K7sJyhFJeWgdtGLFN9QhKVVMRBwWYZS7XDcO5j2MG8JQByNicQ5z2MNKANkTnjMiV3fCSePmkE4L9cFVjZODlh7nuMUVfxF9CO1+miAEH7TABRUegg+47wIQRLiOYR/6ef5SJL3z/GADD2jABiTuBHVdGuI+iDEIAC3NjjVVCvGxRCWYgiwAwyyYQiVgAlCdC/VIga2Ex0KQ2F8FgRRsn7q8HRQEQZ2FkgGhhACxS0iswbqsi3iIBxsAlhQAwReAklOZRMMBFkZ4B8SVFvUQnTT1AHlEAQymlo2Ex6pIxN+Jj965iBOEh2fZ0p3tzElkBHiQ2Re0gWG0wRD9xBW5RJZcEUjlkyG8QV70xJNYxR7MwSG4gbZ9IRdgkXkBDj1xidpYhWa8BLE5yty0CR8sRuAgQhywBVYoVNWEF9I0QuxlxUTh01wAURzkHoHpkFY4zoKZEbwVDuMwouMUghkVlf4eEQKZ+UgfVIIiyMcghM6FmIiGiMQXjAENfMDHgZwQDEELwFgISJMQtFIHXhqKTGAQAMEPzIAPVFhBABqKoOLHBZYX+IF80Ee9zMIp6IdACEHDveIFviKPmFkodcwPmEco4SDEzaB5rMfXHRY1TkET4CBKVONDwIgUsNa6/JWKpAiKxNLEGYQYgBL/fZb0xIgQgIH0DAkGgcfLmJnJdIwdEVbHOMTccRo23UgymQSOrEEbcdBBWcnj6cSS4ASslQ1xwQQb1g0iKIlVHMYbuMEXhpoeyNdRcCEi7MQcuAHc3IXiOZdm0ERc1AEjqKEbxMWZVIpzjU0d3MUbQMUccEmBdrXGGyAKFknIpTBFIzDCJSSlUZmRIlSCJWyiGdGBGoTISDSBGJQKJbDbGJCSGlyPJ4IOGCBVh+2HH4xd+AkBE6iYDYzfBgQEACH5BABkAAAALAAAAABoAe0AhwQEBAoJCQ4NDBAQDxUVExgaGB4fHSQkIyolHS0kFzEnGjUpGzYrHTYtIDouID0wIEEyIkM0JEI2Jj41KTc1MDU3Njs6NkQ9M0Q7LkY6K0g6KEs7KU0+LFFBK1VGL1FFNE1EOUhCOkVDPkFDQkFFSENIS0hJTExKSFBLRFJKQFZMP1pPPWBQNmRVOmJWQ11WTV9YUFxZVlhYWFdUUldSTFRQSlFRUExUWENRXT1SZjdRcDdVezpahENiiktojVJrhFZqfVdoeFdjcVVgaldgZl9hY2VjYWljW2ljWGhhV2ZfVmVdUmlfTnNiRHpnR3RnVHFnW29nXXFqYHFqYmxraGhvc25wc3RvbHduZHhwZXpyZ3xzaH5zZ4FzYoh0WY11UpN5VYl4YoN3a4F3bYR6b4d8cIh+col/c4uBdYyCd42EeI+FeZGGeZOHeZSIe5WJfZaKfZaLfpeMgJqOgZyPgpyQhJ6ShZ+ThqKTg66Xd7KbequZgaSXiaGVipqTjo+PlYuNlYaKk4KFi36BiXp+hnWDknOHm3CHn2yFn2h9lWJ4jV52jl56lGB9nF5+olyBqlSAsFmItlqLvF2PwGKRv2SQu2qQt22Nsm+NrnCMq3aPq3mPpn6RpoSTpYWVqYSYr4SZtIObt4WfvoCfwnqdwnaav3CZwGuZwmmZxWudyG6fyWyizG+mz3Knz3WmznimznynzX2pz4Crz4SszoWpy4eoyYunx42pyI+syo+vzpSwzpmyzpywyp+vxp2swqCswKGru6SqtaSosJ6mspqmtZWluZCht5Cgs5Ogr4+drZGbqZOZpZOaoZaam52clKSaj6ibj6qdkKyfkq6hlbCjl7KlmLOmmrSom7SpnbWrn7iuoruwpb60qsK3rMa6r8e+tMXAu8C/vrq7vrS4v6+0vKu1x6e3zKe4z6y70LC90LS+z7jA0bvD077G1cPJ1MnL0NDNydPPzdHR1M7S3NPW3NbY3tra3Nzd4N7f4eHh5OXl5u7t7PX18vj49vr6+Pv7+gj+AJEhUyawILGDxIApJFeO3LiHECOOU/dQncWI5IAR+7QJEaMeOkKKHEmypMgdO3j0WMkD5Q6TOlKu7OGDEaNFPmj68NHSpUmUMV0KHUqUh9GjSJMqncm0adOdUHdCghTp0dRHjyxdslT1UaRIU8OKHTv1ayVLaCt9tSTqVi9z5njBnQuXl11euGzpFcVXr19fvHoJ7uXL1y29twDDPXfOXLp0FiOrW0e58jrJmB+X28y5nOBfoH8B83WwmOlixlIbO8b6WDJQsD/J9kSbk23bm3LrPsS7N29EwBENLEgcGcJhC8kxlMgc4uN04zj/2mjoJkiY2EvKZInSKFCSKlf+1mzUCOqPHz28E13Pnr3S9+9pXnK0s3xOp+KjSn1UyhJWrWiZgpYl/YFF1oFhfRXJWWpVUsotcjV2111xCWaYX3xlmCFigPXCy2F+BTbXOeg8FtllFlHGTmWYSbZZOp1JFxpooxFzGmqqteYabKDINlttt+m22ya+9RaccMQlUxxCCSXHkHLNNccZOb8U88khiSCCXnZcnsRDTi3RtNJ3Icm00w+L2CTeeem156Z7KcEnpw+OOIKJL5A9hk5cotS5k5g7XXLJI47wJ0oovNhSyoailFIKKY/6h+CkCVZiqSW28LLLXLtM6OFdF2IoyiikkkKqKIjhAqItbsk113P+J65omawtXgRjjJt9FppCGtl4mmqrtfZabD7S5gluQg5Z5JHAFafkkkzyqhxD5UiJ62ZU/mIMJ4ZsksgiPHTJ5Q460YQmTj6s96UPP7DbrruMgPnmm97Jaa9RjmhijDnsuPPOPO+40w476qDTizGX7GToOemsww477Qz8sDqPNXbOYaOQYkkllHZM1VkPuhpXpxNOeMuqtoxK6iiOkkJKX4ixqhhcJZ7o8MOyWkZZZCaWo9m1vcwoWq83AqsjsT5+YmyQye62LLPFJWlQtLwCo9xmEOEaXWegEZPMJ7bF+5K42JmLpk2NWNdTnCrVZBMjaTPyA3kfrd3dvNuld6/+vY7g2Y478wQu+DzuCMyOOaFcIgou5rQzOD2DB244O+jsckujaH3l8YGVmGoLLq5qSnLJuKjqV8oru2zqqSefPCHN6KR488MO62wZzz8D7ZnQRP+aY2s89ljs0sg2XeQhzCKSSJLJPBs1k01WffXW1zK0azFfg6LJR2Rjl9IPb8OdNk/hHUVTI46Qh37a6cfLk1Dm2z3Uum3KOVN8oaTTzr/01FMPPQCcB+QItw6DmUMdjhMgABfIwMBFjB3pOMcuWGYKSxloc1PpHKtAV7IO2qV0ouJLxlR3Og7aZUQ1UxHOaHc7nVkkd9fyzGBCUxhf+S5YrAle0oh3G040jUj+xztSIpYXNYE4TyDFMA7VpEWt6lmPRsRwzdcOcR2y5eCKWMyBDnoAPvWpz31/Mg8j0qe+4KBPbj2AX9vapC4x3YslTAmPD2zBDv75747+s4f/Bkg4wAnwf/9b4B0hV7iBRdAWpDCFIiuIQUhQwhSjYJUucLGLSd6idCbcRelQtiFblGoUJyvd6xpToobNLmKoZOHtJnOZW8UwV0GbEWluhCOjHQNpw+uhbTSxCV46zUjJG2LUmlfEqS2RidS6mnJoJBobueYTmqiiFbGIAywGYRGNQEQZtdkInNBEbl1EX50ykQmPkIc+T7EPG48SJ53YDz9McYQtEti/etzjHnf+vOc99yi4/uETj/7DJx8Lx45z8EIXtTBVKUbBMY9FQkCl2GBealELv7ROVZfMy+k2iqoNvg52kGHlw1CZyhXarpWuvNYvZviLwsyyaMAyRvCE96MeamKXmtAEOXfqm2AK01lKct4xinlMqzURW9lSyEGQ8UxESFNcV8SBVElQTR2gaZu/Sdu70AacOmUTOI0AnyM+oh+5/ckobswPmOADR6ZA5RHGoGceA6pPfOhTj4DUp171ys8+UiwdeJkkLkYhCYdWwhQL1UvGHrVQUlV0o5CN2UV1sYvKLgYdNZsMzkhaUpPubGd/BRpoYgkal8I0prfEpWx0ybSc8hSYPiX+YhGfRcwiFgN60jvqtKik1NWAghOMIBNUqUnVagohnOQ5UtzQls0vgnV96YuKuXKyVqf4AH0sQev98LOTOj0if4ELqF31io/ylnev5M2Hete7z3oIDpXqIJEEb2EKj0lCEodNHWJLgViXrey/o3isRVkVyrtsyhwkyqwKR0rSFaoSRTt7Dq6CRuHSvvS0qckhTZPGCbBxIqcgdu1OMwFb5apvmLRFxhGJusRpTelqvCqGazyBiDRZZ2zYiSo1parFayaCbm+j2/oakQlNIC99iDgEGR2RZG2CkU33mcmfepA+dGoXnuIp1KAKxQvA2dO8YM4HPtZr3rqOeb1oVu/+PgNYyIGtQ4K1qERhD/QVSdT5UpY4hSL1bAqX8XeRfV4dqloXSlzoYpSlZOWCN+tgVcoORRSb8EppaFoMpyYUM02ahz8cYhG/NnnK82IjiFFMFZu61AW5LUKC4aQn7XZopD4G2DZhm0MsIo05nmo1pcpjIQRBETexMdyAcwgQyyY2Rj4EiZNcZE2Q0T5gFJNa6RNleOqHTphI3CUQxY55fDnN4CZzederj3KbWx9k/ucACwlBgzIUQQrSHFW+QglLVeIUfDYFJfbNb0X697EXNXSnNpVgE0F4ViN18ElBG+nOVNjCF46panTIYZx2esTk/A2oRT1qVBektqU2TYv+dzstYAytV8nwRPOutAgclyQHOCBBcYvL4yAAAQhny6aRc+ojUBwDWB/mBE0/XE66jQeM0m1KUp7iJ+9mAjahsEUv0vEOetzjzOHOOrnPzXU1C7SPD3wzLkxxwc1F4r6UQPu9T8HvfVeCEnxeXS0KXbpD84IxJDL4iTDjsAbTzqSSSSksKe0LS2dYh8KzOIgxjnHkbdyLjPC4iptHzKHqSEfISOJBckvyqlWN1EbkRMtdHhORDEEIQ7jBDVK/+iEEIQhCsOoiigzNDuPQGEULhWx8i+xy1omMU6auU5bO9N9n2xh8CcW+vHxmc2sd3FyPvpr/B/aIFXAXpJizfef+LYm0R2ISbQ+/20/xKMdWlO6awnspn6MnzMZuHZxtNM4gLfjBxLLSppE4pmfaI05fnPHkhAjl9Hii5nGUd4DNI0UJ2BpTEwysthCeF4FKpREytgk/QHoyAQQ2p4FD0IEd6Gs3FwRocggdBhs/h3uocVsKkX8oiCO6p1O/Nz7Clx9KZ2104giXoAmgIArFUHi2UAzowHzqdW75UG7PF33Slw/3REiFYzgRVAtkBxYKciCFVWfxJgngV29v131tp2ct818UpReUtQvqx37pgA5lqA4Qw1nxtyI8EyMs1VIXVksZFgp2SHH+t3gAGICgZkaQZ4AISHkKKIiswVSZRwz+yCGBisgrw3AQyZAIuHYSZoMmQTAEMnADRNCBNnceaJIImvAJoNCCIkcMQkMahfcrYENOXmUf1JV03OUUhRIKxfAWm2EOiuE49zSESah1SEiEYoZPg8Nu54ALpEAJUnhfdjZv81ZnyHhfdSZ+qAB3cIdv+NZnYFhRlERw7ud+jFFZJKKGf9OEbMhCb+hwpFUYtBRTdrh/PAI2IbaHIxYcPMUskBd5s/VxgZiPB4h5qkYMD8grDhiQTXIcUbQJODE2V8SJizBEiiAEMvCQROBri6AIijBEnvgJP3caB+ELQkNaLWUjMpWKiPBs59SK1BZGdII+dHIfdBIKvmAO7+f+MJDRL952dUXYi1nXi75oV9QXjO1wMbdQCszojPF2hc3YjJOAhV1oCtTIb3FXfqRyC7ngjXiHdwMnF+jQd+Eojg3GcCkVh+iYjsCyjjPlf5iACfDILOVEYo7nh3Gjj3AZl/uoI6oWkA84DI3YiAhxDP2IDFfSCCChY0BQkYZgCIlQBUQQAzJwelVgkYdAJJuAkaOYEB3pkV2DIz3ie+f0CJlAbUwmgCOJPtmmg7/XXWxxd+D4N3/zL95mD/egizoJfTqJbl6HR+8lQbsQZ5Owm7t5lHbGjGf3m0i5m/umZ6cQjW9XnNRojQH2OVSJm5VFIQ3DYE0oMF1Jf3B4jqf+eEOqQZbBk4doCYACOICM15ahSTedQBvKsJ5y2Z6EWIjH4YAKwWrQY3nJ0BpgcwiKEARXpHpCUAUUSZFVIARFUARVAKCG8Ji50S2e4HO4R5mh8Rn2J0uFJ1OaEJp0ggiYcAkj+XSqIQq45wuEgRqhoAmYgBU5iAvpADGF8w4u2k/3NGazSZtbN5vspU93JDntEEGaNArHuW+8uZuokJS+6ZtESpzK2YXLyZxzN4aiowtQCqVYCRk3s5VtCFqCtzsutZ0sCCyH4p098n+ZEJ4DCBzkWZ7B8WzdQmuckJ7K0DxvCpdxGqdxKRAHkZfDEAwIIWOD+DXN4wlYsghAgHr+HxgEAKoIQHCgVWAFhVAIJCgknNCg9xmiEWp/vcAZLEUMxgBNnXlORdYjoKB8KxUjt1IMoNCDxhAKfOE3/hI5f2STNxmbaDajRohm7SU41smjnsSUqSB+Rfqr9xWk4VeNTBl3zYlJlGRJoURZpDSdqjmObvhC2SmH+EeHqfGlmMaOYjqm8AiAbelFWVKY3ZKensCecrqen/A1PgKXdgo9ScRUCvgjn9AJm2AIirAIsEcEDzkEjSmgB6oIjVqY9ZoIhuAJt2SwfEkMujKqE/YZFQoKneldj4AJlHqpm2Ezl9ELs7gZLlUO69CqkQNAATWrsppmNppma4ar1odZmpT+SKaACjCbdsA6s7zZhaiwZ8epZ6ZyfidjSQR2SVLKMFoJrdHacJgKcVwaU8kHprDRaWS6U1iBFd1apl+0kOFKa52QtSoHl8YyG0qTNOwqVKxxgD+yNPb6A7A3BERQBETwa4WgCIRgBVZQkQFqkYXACV9DGz/HkbEEDILhcBFaJfn3CZ2JFY6QCcXwC50RUrNDO4yrDhdLk65aT98Wq0jIi5brfGnGkz1JOA80MOiQC6QACzlLCdFICUQ6s0Zas3CHCtToutZIUWG4Sa1jC2FoC7tgSix6pdiJqUGzpUnrpUubrcETYmhJplEbtd3aVV+EJoRpCLrUCflIG1lLrsb+QhuaJhtkK5dKw1r2WomZSASY6GtVYKhy+69VMJgUmQi0hr3JYAy8AxpcE7iaihqEO5J1ggmi4AucIRn9Up0AXEgtGjj9I7L59JpJaIQ0arIly1456pOpdA61QAuvUH4TXApsl7qqi4y9iaSnG42nsDqwEGCYlFF5QSq0ACFZuYZtWLT1RxjAy53Xiq3syCPbmgnJy5mX8LTxeJ5pkybKI7D1eggCS67oSr22cb1K7LVKjL2e8Al0mq5KcyxsWq8UmbZEkMUykMUdaARG8J/pO5jlCwQEW5iRqiQmN6oKIb8yorgagQwN+lsmWieIoAmJ6zMpwqIt6qJ8/KKsScD+AGVPMQqbtbrAz3fIv+g/rtqEkkM5UWqVuTAK+rbBRoqFWdh2MGuNLmMLUSpKpYPCuOusLQxpRitDMIx/Eqchd8h/xrtTxyu1ZxnLjJemzWu1RJyghqA8icAbWJueWXsbTRzM1xupkRrMSkOv4lqvb0uRg+qBWazFVCC3hgqwAjqYy1wInSAQw6C40mFyXLPGGqEM6flzoqAJnKmD8Ku4msWifeyqIds/9hDP8WxmmYvI9qxe5/VP7hw5AlMwJbIOZzhBqoC6lIyUwQp+HoxvprLJlKUpdqFJFBVJu/DPVfpAtMMz5lCL9hfD1qrK68i0IHaWrsyt5BTLJr1TR7L+iuDECEmGPBaZCIxgkYjQyz0UzNbLQ5CaxMVMG/VqmAyZCAGKqEJAqOF7AzJgoJkYBHNrBeVrBYRwoNhsHGnMGbzCzeXwC3g6DMswzj1oJZgQqsWgEJvRd034x+8sSPUwz+gFq7Eqbmh2ZuaFz+P21r94q/ssQDrKYO1WC73amwXNm5YsrNO40CR8laKTF7egC3lXGY1Gf+mQ0Rk9GFt6QxoyvB/NI+BJ0se72RsayzvMh131bGczRLo8ROET0yT4y6wFzG3qCZ3QQ7lRJMlCzMosrst8xag31Gpbvpb4kJfYtoZaBYy5qIVAEMihuGwcDMjRGcDQiMgwDMiwDMr+QJnl4As9onwJEbkPU9aTy0B0VVd7NdfoVqtiNmZgdt7pJdd71VeTS33WSVIArQuqALNBGqzACtgHXbPHuTqjQAsCRzKVhUl3ZyJUOjuOzRnmINlhSYeVPbyhqq1Oq9kbusNnSeGCcuGYwCyiLWwyDdM38eG7XMw+9EOrHamxfTy9ISQ+XdqIenMe6GtDfaCWqLaXuJgEWgQyEAMHSgiBINVp7M2ggZdN1NykpgzL8NxXvVIHkxoH8QvjAH/uQDsg+ziUe8Bglt7gVmb5vNZbvtb/1LmP88DvHTFneA6j0HZ+vbr1zcFBmsmq8Aqj699ROkmHBqVkuH4momgo9dj+vnvKv9LgyUfDZem0FX7hhl7oni3SGk5Gi3A2MU3ayrMIki7pqE1rkOk0usE0yfKYT6Og4mqRhrmfp0eoHzigizqgQ4DjW7y2MTADMWAEhDAIgfAHR46XD6gcwKDcy10O4RzdgbAMpIipq0FqiYhABPOxU95PVU5X5x1mm4veXh7tOApQfBTmOfreD4OGlWQKQarB+Z2Faf7tpqsKqYBvqkALuaALlzR3ie2NmMV+FKNoFLMnCK7ghfGDyNfgH33Zxeu0hv7vnn3oIl2maeoIkn4ujx4c30LpMZ1kP5TiuaHpm37ijtcbuQwcFomvqeeBH4h6VTAIg2AFQvDMD3n+AzNAAzNQBE4N8oEACIDwB8yQp8rNani53M29nssgCMyADMnB69ocDMoxGZrlL6zJQGidT+ctZvi8ueXd5dK+1oHM3gRMuev2QJiFd7lwCgi95t8e7t1OnDALs6nQ37lQC7RLSWV4huv3QmdIFx5iIaGyFxmy73Tf7yEmKBP+7xSeUxbe2eGZPHVyLpP+6Fmy8AyfJb8k2xHfNCOuoBqXTbzR4UANBKxXAq2n20VABTz+tuD7kDZgA65uBCtPCKQ/CIIACIHADMKwDMuAl8owDMqgEHi5DMzQ8srAaleD1c9tVJrlMO8gD1Nv9AWM9HMdbnDd9E+PT9Me9dSu7FX+zkcPFEF5N4wve7r1/fXY//X75rqmQgu0MMFQWnfaqPbvnieYNReBAfe+wFFzT/dMCwqOAmJ6D/AbmlPaoz0YjtIaHlaciPAW+cMAsUggI0aJDh1EiEghokObHHLi5PChJ08RJR5C1GghokSLFCUiuCjIkBs4TJjAMUSlDBlGqBCyUgXIyCIsbciIUYSKlUGEelrhOajnnz+BkC1LxmxYMGRHlQkCtGwYOWDAyJULFkxYsHHByI1b5+6du3ll6Z1FS69ePbX27t3DFzffXH365uaTezfuXnxv364FHFjw4MBo2aq9t5Ze2Xnu2rVjh+5cunXp0OkyhUozqkmdPX/+Bh26MyXNqWDRolVrVC1du1y7NncOnWV0tW2bw42bF69evnzdAm5LuC1RxUWFQh6q1HLmpTRpAvX8uSVLl6xfx25dOihQobpHt47p0SNEmTY6Qv9D/fqBiUAyEjiwoEGMCxtKxA8RoqdPFS06zKS+gzpiDwiScMDhBpRwIGIIIoq44gpCqoipCiFYKiLDKqpwyQpCPhwEqCvGEGQQQYpa5g9mlBlmGKKYYSaQQJTJaitybvQKGK/IEYedd+QxK6202KrHLbjyoquuu+pS8i68/CIsSikPUwuwxBQry7F20jlHtnXYUeccXUohjTTRzgyNEtJSeWU1WoDLpbUu5+z+0jZ0YsNTt1544wWXW4YbzrjilGuOOepKoY4666rL7jpLluMuOUm5C2+8R8xbCD1HfOCUU/XkIwi++BYpiCH77sNvIor6+6Q//QAMEKNEFAmi1pmEOLAEXUu4QYYhjADWiCI2rDVDDT+0AlgPYfrwCipIBERFZpohisVlSmwGEGakatErrbIiR5iv2HGHLMaCFFIeeerxay8nm8yHSbucjAvKKe+N8i8ss2xnnTrT2fKcXWjRTM0y0ZyEEs8MTrg0VEihJU5d4nSNTovPyW2X3Tbm5bc/AzVulFFIKXS5RE9WtNFLFH20OUmPSw68Syy9VCFNN+3Uh/V+GLVngRL+YQihgx6yaL9VW0XaVQARMkSRH2aqNQhcc8gBhxJI0NWEXosQlusNq8hQ2CqQTdYIoM62IgqzCYEKqmayhfGPDwNZZhkWlaHxRmGW8mocct8Z6x3GhFwMcHmMfAsfvJa0S9559epL38IIp5xwKRfjlx3L0uHcsl1weYUSVWAhGRWGRTM4ddI0O0WViFvbRRfYLc4TT4538/NjQUURmeRCTQE+eJQTbfTk5YBnTlLkuNMEk0rHM+/mTnvQWb3qeR6VEY2Cvi8ioyk6GulkQEHav00C3MSQWRd5GohbhaAaQRNIIMGEm1oydtgNu6YQWWVhooIRrhCFALJNEHNrBoz+mnFAn7xIGHXLWzCGIQxx9ahc72DHlwQ3D8xxEHDgeEeR7mEPEkaOcY5z0pPsNbnKtbBKgzkLY7Skuc5FRmC0IEUudpELWsBCFaZDk5pMZ7DNoMJ1uNhFl2I3uzntAjcYM4fGNpY73YnMiiPzHXOCZwpLAG94LKtEGMO4si6izGXfkdklMCEemiFiPD2AI/Vy5in2LEIjQzNaf8DXKv7wR3zHOEbSKuKQhhhCfYpQxK1GQrUhVE1+JDhBDKighJzk72xgK4KHgJITZAUwClPYybKMsAVBUGuBVzDCIABBrWFIxUZbkQqPfFQudogjHD5ijDwE9w5wiOMdamkLu0r+qLh4wetx9VohldJyrnO1EIYd1NJjNMcOGkqmibmoBcEUFsTVDXEzo2NNEytWpy49UTe8+BxwPmaLK5Iii6XYInW4mCgvfrESkcAnPr94MjIuL41qZON4EOGIR8QRjnOcI88YwZBNcKITnkhGMpQRUYomQ48P5Q9FA1m+/6RvVomU2oESJD9e3aAEJriCGagQA5YWIScxEYIRYmCED2FybVaIQRKOMIUxWCGAMdCCFkz0hzHsVEJE+UMz6uYtCooLLLRcRzjEEZYNAs4d4XiHL+VxFnXRwx5nSVwKFUdMvEROckJiZlrT6kIZzpCab6Um52QjMGz6EHULQ0UqNkP+RDbBQodKfA3tbIe7P/1JNVZ0Z2JJZopTqCmMw6snysKYz0hUQp7UEaMlKkHG5Xjnn2qk2XgcYdA4IrRTA0HEJh460aYgI6LHQAYgldEJiHQCo+WjLUQ2cQiIGKIQs/rBSG4wXAQN9yTHNcEMdspSnMxgBmYDW0uBYgSc7KQKk4QBAX26UiVc4YBjGMMUatDdQbwBDkldCjmCsYxmVPBLXxLHOMYhDrHIwx3skKotsapLwP0ILUZK4QjbZdYrKWaZakUwgjuYJcdQ80twzaBluqSLW9BCFdv8zJr0qhlVdLjDRRzdXwGbxIthbDfptMVhe+dOLQJPdWK0rGZPQZ3+GcN4sjAeHo5ZVgruIMp518FEJoQsWtKW1gcGzRmpEMGJTySjta0tRjGakoyKyEi3nDBf+gy5ZY8qYhEGUgmuEjRcG5T5BCegQQ3UTAPn1oAGlRSWc3Mi0xnQQAYBVMILaKCEDOGZpoAgRBSUoIQjCPAMZAhEAsWlXqVwhVxgGseNyIFVwN1IvuKwJTikGg5Kn8UtblHcW0hIQhEWmIULTnCqEVwuaXbO1VxyjezqqlcMJ0x0P8wrm14BC1i84hWqSMXoaCEnOlmTTuaYomFXnFh4brGxqbNxtKMtCRxnlmUoW9kloPOcHzsvyOYhcpEPiuQkJ2ITEHVya4kRWyn+U5m2vi2EIXW75ULU2yGGLEQiZ6KSIeBKQSco85qPAIMapAAFbqZBwik5A5bSAAUgoIFMYzADnRhBCQSvAUtjoAQqPIsQZIjCEaQwhShs4QprcIZWxNXUr4RlHesQR7h4JBZ3xJxHMbflOCg4X8N9FTF9Ycu6ziLCZ6I6rWNRNYLHMkPa2EauApOdLvzUw1fQujMcTkWwVeHrXvua66dB4lzrZGyMnQN3fsrmsn0HvFO0/dlqShiMFSZGSsBYEnendrSxnShEWeI50WneGgUv5EyEW9zUI7fOtHeIjGq0tRF1bUV8+5FCqFbL6ptVvHsLBCEQQQif7zdJbHBmGrz+oM4wSIISQCACEKQA4S+AQZpRIHsQnIDhLHXJFI6QBBiwdNABlBB4SX4EJUQhCldorzCS32hyqKMd7oi0esdxy7Go9+Y2Zzmn3bFVXa6rHtzf6veB+UIqKb1c50d/+tVPc/RLszLGrs2IX+MaXIwCFlnPa163nnVXeP0Vrtg6WpiFWfgr+Is/jHGN3QCOWjgsxWo2t2u71LE1usM7SYA7absxHTOj5PGs6Bg8wlOIRxitwyuyJFuoc9sji/IEZQCfFjSEr1EEQ+AEfJuVDfmQQviQzrsBIuBBX7mB0QuB1huvi0s4FAiBEHC9Gjg4NWMpJawBEEABEUCB2ZOk3UP+gjSbAosrtNzDAi3QqSPwrrd5G2nZlkXLIGCgIEeDvnARhvnSOTbcuXCor+5TF8OhByDhKrPgILRYtfaLpscAxD98jPYDRMiIMPiTvyaiMNToIWDbOh/qMF7rOliYBdSgGIshu9eQultgQAbEImc7BdZRnQmsBDW5u0k4xUnAQC6KrH0qhQ5kHm4jPExxoxEkQdPyAVIxiIbaj/6wrXerLYcKhEKogiCognr7LUXIt6/5GiGoCRkoAiL4wR+0gRC4gAyQgAtIAdiTvSl8uBQAgdZLs4JTM2+sAeeagRqAgRdgxyUgoN37KUKbgo3TghMhCraZlhMRF6ugir3xCkz+EwflsxFyeJum2orp+5s57C/+qkPBMbpzWTpCLMSJpMiKlKYMej+yE5jXiA2oyx0e6iFe+79IpLpdI0CKGSfZMLYoih1csIXUSA37IwVVAB5UCMVQLBi4szUJ7AxJyLC6yzvLekXeMRR+ahnvcA7pWKNZ3AgRRAT4ODJxMy1SKZXuacFO8K1EKITekhFiFAJjRKSw3JDOe8YZKLMZeBAZGK4TsMZrlIAJUEeH80YUAMcgNDg1I0caAIEQQIHnioE1owEVyK4IMQIwTJYZIDRUMqAQsYJSAgRBYAZgKAc2nBanijRhYIatoKBmIARAcIaVa8NbqiU57C+r+pHGEIv+VIvI85tICHNNCHu52Hw5V7ONEhMnqXsTThxAWvi//qPESpSF09AhErNNwNrEbEIN+/s1YNOrttsrndxJngQNx7Is5Nmd4yiZQpEObvs2IWtKRKiIQ2CEqCStOcoe+HAPQ1AtiuiETcg3RIo3ZCyEQCAEXPlKG7SQmkBHMwM4lvhBtpSAt5wADBABhku4GjiBFDC4veTLdKRLcEwBEThCxIwB14u9PRuRlTLMSVICYNkJmPCQQFiRQTCKrwiGaWkGZfgKRlMqr6AWNziRHVkKN/yKcFgHwKEmcWiHXbovdni+DSqL1WQ1QIRN2Xw5dVCHV1PS2izOOWHJ2KmwWwD+yVmABQCUBUYUwEuUjc2hjYuhP7RDDV6byQ7DvyKSzoU5nelEnuUghes0DuVBjqTUBOxYSu90I0txBN1qhB84Mk4xstMilYFgHyDwCPXEshkMy6ysN0JQBEJIhPpsEGYsgoBDAZwYvTJTy3S8AAmAAAnAAAzgy4yLgSk8QofbSzdTMxVIMwkFASbMszRTAucKJSp4LlS6uIH7vZ7Cx7oh0RwZBmZQkWGINPb6A0FoEeUTBCtIPqr4R5mjr7HANB4ZRGoCix+dByH9Q7iSzSR9NTuxk3LKDSeNjfmrmChCJ9nJpgqbBVIYQOHUhQGsxAJU0i69TcPKJpFcTubcsCH+gs7prDXPqARTIIVRcNPiMIaCTQ6TYRQ1ErIgoxlN4YSDaARRCQlcxB72+RSn+QhDaiisrLeuPKBlqSkiwJ8MkQEbYKn9PAETUMvR28sLmAAHmIALCIFzXKkZeDiaDUcoVIGeXQJKqgEJrdkXSD3Tuz2gWKkAmqQ3g72QCyVCENFA6AlmkCBlWBG7maBlCAQG+oNlYIZS+oOpaJFhQAaryAq/cYz4ki9qUof4Egd1WL8hvUiMnE3aZNJjyw2WRDZ0kqITizrYWSJccEnk7CEBjNcdMtxc+JcltSZNxAXkFNNfA0AyLVN+/dfP8Ek1HdiCFRRjOFhBkZSkBKilDCj+PHWET4iIRlBd7cmIRTCtTxGI9uEZytM89sTBGwxZnwCgMnvG0bO9GDhZ57IBajyzC8CACUBeUHW9+2nCI8QADuCAFFCBFYCBQWu4FAjVjRu0GYBGDtE44qveIyi0KXAWkWUWQOgEZOiEQEBfZfBaQANRuhlDQJiK9UrRpThIH405+RoHdZC05iMXP2zN96rbzblbKIKivb2dBRbcBnbgXHBgToTJN8GFXKCYd73E2mBcRcRNSRRTD9PXIsrJy0UYSjgFgi0O4ihY4bjOmNnOH8uE0hVB9KAyTsgI1W2IQ0iEPX3dnQkCINhYeCsE23Jfqf0Q3RWEEgkRk80Qs7T+AYZzqUpSSzIbgQu4gBVwARVAQoM7M1E1QmvMAA74ABXIOImbuBOQQnZUgiRgria2AZfSsxeQJJco37OxuJcIBNsSiqjohBBhFrYJhKJI4mWQTGVQka6NJXUAk2DQERMdBslUZB+lSG1dByTl1m8F1wRe4E2OYHVaQAb05KlLjWyyYAuGHQsmMadj0vmbmEr0YK9zhckNtn19zulEmIQ5hVJA4ZAZmV1GWH8CvOcJLU05BirzhE1gCHSzYYwlzx4Ava+EGmW0LRkBhPZdXxA5YhOREUJwqSeWgXScM4njOOBliXTcyxRwuCCMQglNARjA2RQ43gwIgemVY4ursxf+MELBXIIl6D3qajPEzLN67jgqyCQPHWigIIRCSNZBwEE/BhFBkNqhUAZiaKVqjhZlkMxySIdyINum2BsW+QXKeDDXjE0k7ZwDLLu8PSdOdmDB9eR16sROVCfkRM6TBNxxwuSNjJ1SHsDgxFf/i2XKneWCSRMSRtNcHljEyqLN5Vxglg6ACi3RcgQpiy0VTDcqQ4QfMChcGQKpgWZFGMsqqGb2jQrXQoav9RD0HQQKQVphOYEqRgEYOALmmoEX4LOTvR8bwGcFlVALoNm6pEIaCIGYxYBtrOcY0MsvJlolwMuGq7M9g70OSZawqYmOi4mYUEZmGYQCymaoPeJlUF/+sn5MQv6FciiHXyCGqKibFUGGX0AHJDXS2GRcyVDpvN1kXpA6l37p4ACUmI7pBZxg1MAF2SFXL3UNC4bXWQjOWJBE/3PuX/O1/cM1CVSdf1UYNTkFgU3qd2JTkQHdQYmZWHSewovq8SCG8z7vpjjvYSCGZOiEQtDqHfg8qsmBzwPij1XoCekfqLAbqw0EoGDfQFipiUMBxD44K47rhKMBGHBnnGCJ4M0zvhQBtlReusw4GgDH472A2Zu9GsDn1guBExgvPasBaIwBBlfwjZtVl+oaDbECsFbG20Wbs4HouvkQQEAGZYjorVWGYgAG1Hbv2bJa9CWGXzCHOzGHefX+1o6sbQVmYN3OHeFYp95WMd/uREaUaZScPzrZ6VxQbllg7liIBVh2bl5jbkkMU15zBRGu7jYnIps0hebYIuRxJ+QYBTj1Ds/iToYt7/VuEfTOCmKYLU4ohC/bt+Lq6iqQ5l8s4poamyTuif8Z8Nh7uHkWbAmAuHVEAbvOkEt9YhhwAXAUgRE4syN0s29Mswyv2W9OuCVgWgz38CXgXTjWM96tkJqopGgcFmUMS90dhKJgTJ9Yhk4AVlU6iq29wWQ4Bl8Ahhy3LW1RkbL1hV7ADWqPP40UrJW+7U5WJ0DpbVFQsSsSGSuvBeAQ3Jvecrrq6TF37lh29/7bNTBHcyz+7SFZFmERpmURdju2m/M4LxnP6sAXFrzBc9hMQO+D9/McB4R6QyTOG4IE6TdFBxFoZwZAYF+IBtEAKgI5UwJ+foEamF4IVYG9hDhCW0eNs4H6QVlYP8cz28sCf4GR9/AnJHnnSjPYm2sjmIE0Bl6XesIxRgGAo+zbM5avjMFEKMZlgQoZCVlB6IQU6YkZYQahOGKIKgZjcO9OUIZo+YNOOIYom/aOgY1wJXuVvu0p8hMq4m1v70ReFnfeUY2YtgVzH25yjZ2K2SEwf+7efHdXgAVZWG6uo3eRDGoyLQ0Qnsl8v3cIbLs5LxRYBLzA+0DCCzJMQHj0fjK8ee+EnpX+kPo8CmFGqJUWQAtZnrCC5sJLPdPi1gPHnQ1H2GNwD88JaUTZiwt63324g1PwVi24C4DCC1Azdiw9GNjnF3A97hUWGFABBGezb769iZspC1F0INiQDOGJYZxmqQ2EdbN4oUgqPxgDM4DohwKkT7AtT0gR9P2EQAqF4ED3BJw/julbjmnpl/Z2FeYd3hH3/b+iThyOcwcIXbsG7tIlcKAuWrBeuXrl8KFDVxIlxpIFC1ashxc3bmQoUVWqkKpGglRFitQrVahQhTy1cuWpmDEpybRk6qYpmzlLaep5SdMlTEKHZkL06OijTMSWMmWqTNmyqMs6BQqkqIoiRYQIWan+YqRIFSuEBgn6AwjQn0CCABEyMsOGkbgzaIC4kKKGiBAhUqSgoWIChrs0/KpIAcKGDBmItaQ5IqOECRsoToCoMaNGDCVGYlwAEUIEjRM2MtcYDGOJigsovhYpEmNw5RgzXMN4MeO2jCJCdlch4puKFSuFlCVTRmyZsj/MhpVDpnbQnz9mxpAJhIwYsk/FklFlFggQJ0+gPn0KJUqULVy4chk8SHAgL1674rc3iEuXevW39t+y5d//eQGOMsp5Axp4IIKj1KLgf7fk5957u+RCi0cSQbQQhgy9EguHC7nCEYgPuUISiSTBsiAso5ykIik4yXQKJTFSUkkllth4I47+llyyI49BCVXUUY4c1RSRyCjTCZKdPBVIIYRUgVUhUXL1VRWElMUMM2aJZUVcRtQgQwwnoFBDCBeEAAKaF1xQGAgccABCCigYRkMKIpwwQ2JRRBGDCTJEJsMMKICAAgqI0RDDCzW8QINlM9ypBAyMLgHFEngK4dUMMMAwg2xKQOpXaTF8FUQVQxBRxFdGiBWIJ8QMAwwwwZilDDDD/DGIlYCogUUWgjBjZDLBIglIIYZwQl4ooChIioK1OPigLry0F5+0+OWXH3/Z/vdfgQd2myC4A9ayrXq55BKhQbnMAotErUxkoUMLRQTRKxhxGAuIIVroyiom1vKvf//2t6D+iqWYggqMMs54iiU0OoxjjzsOhUkmSCHVFDIZK5NxxtwBouSRTBISRBBabdUVFVQQohwzzTTDDFtUxDCzbKHpdQEGe8lJqKAYYAAno2MmisKhRjAqww2R3XCDDTQQWoNlomamxAx2JnYCDbUNdsQRS+gmcw0owJBbDDVoSsMKY+a2mxBECFEEEYkZMYiSyAxjNzDMCBJIMsMAMsgVVpQxxhhmoGUWck8tk9YghhzSUykDmnLgv7Vce1991/aXbX/bBlyLKOGKPnrltlieH3vtqbuuK6ys8jorsbvbkIjw0l4vRrnHe5FC8r7bEC3OPnutfwOSUgrCCcdYCcM0zvj+sI0RB1VxxRY7kvFSHEOVuJGcAGJIJ554wokhhhRShRCkVlGEYnAREsgfguwtSHBUuGWZCBYApubPNNgmaJl+poSUzYxqNBjgFqYQA6TZoIE2CJte4FQDT71AMzbIH2Lk9IJELUEJtklM2ZQwM8Uwyn8woFlimAYmsJxKCIowxDFcdTdiyGoQy2EGGa5ABcKd4Q/NUAYzBrGxp/zBD2spliZKocRSWOIkJ7lILYInvOHpZz/jGpfn/vOv0I2ui6KrHC3CODxzzUIWseDX69KYRndB5He3291F8HURWfTuIvSCBS1ssR9c8EJzplNRKpKXsJg0zHmTcJjDehQJizH+8igcu85ShjEMIEqlE4AQGZOiVCzzPUksVfDTCYwwluDUbzOeokGZLjCBCYTAZ6rZYA08gwEJgIAGO/zKzOAyhSgcQTY1EM0JxJQ/EHxABS8gDadikD+srWAFKjDbEV4wJhtkyjJFuA3UaDAb9LFPm4nJTWu6oojwIKNWyFgGMvRGCEAsgxBRsAIZtFCGQCTnD2PB0jKY4YdmLEN8oSiYKS5xkpGQYiP/kqLl+FO5hTJ0i1z0IkQTBEYw5mcWrHOdGmEXOzfCi1533Agd55gvPDrrcvr5IykCGRNBPk9GlThkJSQRiZnSdKaNtNgjHylJI7EFV8HZyvp8MwSsZAX+fZeyH3CMQAVAiZIMpjSCNOuSAgxMAGeBqQ1fOPAzvsTgCLcxghJCYMw43YlT7ZMBCU6Qghco1YMblBoFQLCCFxhmBnE5QQhEM7NILeoEUJPBUL2SS1QBByxELcQnmLKMZhjpVlYIBDyvoAUoYGEM67SnT9fpjGEEI2O+wIUoQBHQmxC0oBsJI0KjWIuNMKtZBCNYRGOLIDCitrayYEhG1Rg7VjTkXR694+4qUkdZWEQjeBTj5QZmvFSYYqUymdHyEBlTSVBXpjWNBCRuioxgJSOnRgLiJQVBFvmRxUmXKtWlurK01uhQVVZoDapM4FennQlnq1xlCASlAjQZBgT+L4jUYJxWA8NcQEw2CCZiGGgCEYhgNh5MgQsqeIWypWAJdAqlekkwmiMoYQkr+ACjOPWVIbQGT6iCL1gSgYhDHEJJ2AGEIPjZDEGMpQxk0YIUsPC+vTFDGYAjAyCEEYxgvOoXvhBFKBxxk1K0Fham5R0tRsGRlJAoRaNwiGy76MQtt7ZZwftyGBeSW93uthWzu51v67WhEN2rzRGhHe9KeouFqogkLWGpwhBZ3epeFxJ+ZuT1uBss7yquE1HZ2HafcqRLEqJtJ35LMI0QOLQEghBgO4Ga9NJKnGW6lWWCUwpCUEELe2YvIBDBCIKpahvAzQYjyO+hSkNXrhpBBor+csEHUhCD4KxPVEWA1ApcsIIvAWo07GtNYuDrm/S9kHydOAZVomMWQVwhCmNIwxnMUJ1lsOUPwmjGGdYQY2EMgxy/MDcwjlGIZQyDGtaYhh6gYYwt49HJIxpRiUi0IhZxed8I6veW8/2KJ3cEd68YcxpjtwrZmRleGaGXHO1oxzZH3CPGzaMVw1jnkITkJQhTWHRptGfq9tnP2UXK9TomaOxxLBmJQ3RxPEGVqtDY0jG4JqAwfYEYqIwrVHCN06g6AQfgl5hGz0AGAoOoA9ZABfsN9QVEIN9g2kk07MNrZRgVJ/9p0wZLjYGHD3gFHdJMNoiKkw1uoJhvtsY3Mjj+1AKJUAWSAaEQm+AEKIyhFvlxJYFYYAMZzIAGQGTsVs3wgx+cIYzFT8MawpCGNb7xDTDo4Rvx8IY3vgAGMDADQwOCRb5JlGaHALzf/HZi6EWS74mM5HVoRHjCy2zm2f2WQ2quF8Ux8tsLITTKTh5JxwMJE5A/T+Qjty5NTX5yR7Zc0N3lrsyTJH1L7p0rOkyZFajgqLBdYASsds3M6GQYwGDgAQpwwAXelAIVbJoGS1gCX9G2gjrlbwQMPsEIftnAGmTaMiU84GYgBqLAANQgARQgAV2ZjaaURqE00Nq0hhGkl/3gxqUEAbMlwiYYwzIMAhkQAuGMwRZIgRm8ARz+pMEfKEMzKJ44cAM4xIM+8AM35IEezKA2SN4XWJ495EM8qEAEtEAYXBnugN7qBVfFhV5pmcRAAR9IpEJJcJwTchzwhQTswd5uyV7DuZm92AvFydG87M6FHBeKkIKdddxKEJ9LvZQkTMIk7FlNKZ/yPZLzcdeRJIknRAWT+BQpWYEOjZ1Y0JgVxEAIWICaWIBfhQ0K/Bf7TUADAMbQYUDSdQacVEYSJEGiTFDg1QAJQMYJMFh+iUYDoQAGRB1iXAZmTI0SEM0LpMYFfIALJAGHLQEKdM2hIE2fgIUQ2E9YZF+t5capPMmTXIohBMIYaMEVUMcYnMEZRIEfCAM3vIP+PujDP0SjNEajPsCDNe4DNsLDFfhBGmwBDJSBM/iBFdzAkylEhTQEh8jCLKSOQJyDLtzWEj5hiTwhE9KjPd6jKkyhbi2c7JQZK7DRQ7SZFmphh8iLF8aLcRmPnYFEGZphjKjhGq7hyJWc8hFDMeRUMkRf+CBJMEofsQxCHpLSVpwMl7xGClwABVBAA1CA9+VGXJRQCkyAAjTAItoFCLCfXMHAFEyBErgiDfTSBaUa1e0MBDFY1Tkgp2zNFMAA0CgBnPDcz82GLC4Q0tyABCoVTyoB+wwBECyCIjSCIiTCVWSfFHRBGLRBHniBDKIBP0wjNPJDP/ADNlYjN3QDPOD+Qz7M5TNiI1/qwzy0g4SQURlVREWs4y6cQzq0Qz3sA1z6wzzgwizg2z1OJmXa4+vkoz7CDj8uXCtU4ezR3oZsIb7knsRhiB194UWIIYkIn0M+pERK5PG1YUUyRcttF3cgCflwQpMUQlVkUs1xhVj4nP3EAAB1mkoW2Fs0zQssQSqGgEwqQJzEiaDwhaYoARIokGwUgauJgNo5Sl6UGifmVTCZGKKswAmJgF3QgCOGQCkawfoQ4GwIARDsxqOBycy0RhAsAiMwAiIkAiGcARrkQR5s3gzKIA3GpVziAzfIgz08Yz7owz74gz/0Qz/8Qz9IqIT+g4RWaD/owzu4A4j+tgM6nANBnMM5KCaE8oM/TGM02kMwmIMstMIqkGHw0aPH2WPrjaEUZpTCLdztYBQ/VqGQnhk6puMWmpEZydEWbkTELUTqeVxrQuTxIV/ymRzGcMwxqJzMcQJufgwncOmwiExXBMdmOA2baJXP6EVKngCY3MYGWVhqzKRq8AWhnIl5LoEUKIFlyEDcCKBs4NUFZECBAWrUiUZizEAqqkDWoIBefAAIYIA3kSmj3NyTxI1rJAYV/GLbDMF5ZYUVCKgM5oE3SF48xEOD7kM+5GCETiiFYqirYqg0umo08gM+uMM63Go7zMM8vOA+6EM+/Ko+rCiLRiM+kAMxHEMtHBz+8L2Eja4EjqbRaqbC67xCGamjRZURLLAHQkSmkHYrwzVcQBKmuBKXaJImvkQEtK6mx70E8UGku07kdWHXMBQJMhyDvdpmcXSC+QhH+Gxp+TQJcP5c2cgJX4QaBjQAAjSAmoxALXZJ1yQBKlGA/tjFmDDqXiyBFmzBFfAiESTnW7wFeoZAqr2aXtQAYhwYMTlqoqzAm9AVDbgXIRTBJt6A22BKstEs+ljg26QPUSkCHuSlPqBBPDhDPOwDhbbqhV4orA6rhh7t0fpqPrQlP9SDO7QDO9wqO7iDPNxDr9IDPcwDPUAj0+YDOQQDMCSDMbBLv0yms8qjtKrR2+ZjLJz+i4mWaN2eAzrk7YjSQuv8o5kN6WeCa2imY5ISV5LeC7neC71gJuOO4bqighlOAiWoYWzG60wRSfbUq70Gi8w1yU996Zeaj38Cp2BBDf9F3WQw4AUgAAWIQAOJSVfpCWqcJGCI1ZiURl2sQBcswRUYgdsIgQwIpQMRyglomAlQgARkwKBQkwp8wAc4kxIQhqISjaj8HGuoD6qc4gi45M8JQapghYptgicMAzyo6NGu6KtmaDSir1z2aj7cwzzAAzkIw3JIUjMEGTTuAz18aDv0r//OQ1zeAz/owz3cg7CyKNkGwy9cpCfUQuvEI0tQZuupEWZm60Ag5q2mQzqggwb+3yrWsgMIo0MuuEJnNsTs+eO3XmGbGS6SGi7hKu6b8QtJXOYSrqtLQC5NtKtERoJ1kdx10att2qbMde6TEIIh3J35NEkuCmzYGAadEkqonUnYWIAF9MkEBlh/zdJWQQ2jdoYLdBCfEoHa3UAJQEaq2UBkpJ39OWKnhUAHfMAxbUYzmeedYJrrAhbJWGDHZmfS0MxoxAUhMIM7QGjSqu/6bmj76kM9vMM4zOswLJ4kLZ4kLx4zFAEzkNsj98M+zIM8gCiI1sM8jMMfiIPj6UOFHjCL6sM4AMMvJEMxFIMygAIsdGZlQiFmqlErzO1hcvA6gLAvs4PV+m//AjM7nEP+LtyWLORCLPyttzJckRIuC7OwaPqODOcbjaqUxymPjFAun/FwvEJCd2GkoMmc+ZiPk2DFERvCVayPfY4QoACQpnnGB6hJnaSk6xaQh8kS0mkAB6xVVKWfCqyAN6VQCYyA99lAWi0NGlNxKHaGo6YsW73nSc7ADTjKmbCpEDCCWFbBUs2A3Oms97qnFbxDW6bvrGLjPcjvkAkDMWAJzAQCu7lKS2fSSI5kygBVFbzvO/iv1uoDPoxDMwgDNhCt0SYthbrlKv8CEChCDCXDJ4gCLLjOPdLwLavRh9AtOqhDL/8yT3ty1Q5zOrjjYebCLPttZ1ohuEKztVrrtSYuDOP+VuPaI0vcMEy4RMJIKXVNgjfLJiSITxxmpCd8wvgUQlZcBW8oQiFsNPtchrGxRqCkklV1hpqAAKZJbF/0ZKLsFwZAAARIwF0kCqYV00ObGKDkj1FChgmQgAUEUAg4r2tzwAfUANwoxknSADUhGJ6UTFEBytKkT/oEARBUQSDYg/rGZa/KQzuIAzm0DDMQScs0Q6WBhZUAFREMgalUN6f2BhX4hm94rTv4cjto7TuwgzCoaD2EAzzk5QATsjSqsrkt9RBoRzF0wifMchQ64QRXdRq5gmHuAgenw1YLs1d7tf+ywwaPqDIHroLP3jMT17U+eFu79cNJRL/ko1ynAl3+C9JM4LUP9xl23V14iI+Ij48nbIIhJMLcXUprsM15AS+eHBie5Iat1YXP1HhnlIkFqLb+SJAKQLFUOWehEmzzSvGB1fEJWIDUNZAJ2F8IJN3PuPYHdEA/39wMBCKkCph2Lpserx3ShLHbBIEg4IP70oM8jEPLLENLB/LLuEwg4GFNb3eVcIUvlgp3+wbN3jkRvANyc/U7MHIzhAM9kIM4+IEckEOvPmNbUuM4mBtiAwEQGIN2JAMniMIZ0fDb9suYuQ5/m4su4C0vg3D/Driof7WBk+gsZMSCf+ZEOAThQjiEu/C9UPPaXrjwvchMTC5eWy52RQKLHcImgPiX/rr+iYtlEFx33CQGYsDXNzmKmIgJXVgVVSEdPT8lCDhAA0jAPJsJewqKKhkGChDnzSAdnGxi1FU5VeW4CSw5XrVSZfRFLPWzbd9A2UxAAijAoPJp0tyAqVSl2lV33NBsEbwDM1TBIEgFlrA5IZgAzfLanDe8GMvdnF83Dky8nS8NGY+AOPwlOYyDL7vDO5CDeDmDFYRDM8jDM/oqhLb3ov/CMQDBDwiBMQjBDxgDMnBCKEBmLFzmmN3yK7QCLDz4YZoogIN6eHuyrrrDPBC41Ya1LqjLGZ014H5maDr4tZqLYEpzh7yZjtYwfjPXc4XcdCEfJOx6JCCC2Zt9JmTCr2f+AouJJRDorLEzDTUtUJHfxkmaSV1MAARMQAREgAMwgAIoACuhSfNCwAMwQAS4kppUVSiWml6ogLBV1YHlxQVYgCxNgMR6H15xgAbk1385jZmw2tvtl8QiuVUGQcd6uQWq3W6Yyg1UQAnszce0Ofo0fAoVwXbnfm8sGxHYAA5Y/A3gQBmXQCYSfwngAPuUcQUcADnIA3lXwA0ww8YvejMEhySLea/i5QvywwCTg7kdwxAowhAUQ356pTFIejHowrrMgjlOBC5TxIPTLd5uNTCP+oCDNYmqC3H1bbeqOhu1OkDMmpWLYC6BsmTFUrjw1StXrlapkigxVUWLqSSa0nj+6hQlj5VATpIkKVJJkyURNVKJiGXLRIoWAQEiZEgQIUSIFCFyw8aJEzVqnAhx4QIIEBkmQJCQQcKEphEiOJCqgMGECRk0RJDQFMMEDBgcNKBA4UKIEF85rGCiIsQIGzZMlDBxQoSFCyIqhLBBIwUHCRdQ0KBRQ8QFCydsAAXBwcaNuTeE0LQhg0iMIjRvyKh5s8KIKiRI3MCJU3ROnSUaky49eucN0KBLvJZdgnbp2AcOjJvXDhDuAxWIMCMnjHiwceT+ABK3L18+fe72RScH7NcvIIqEFAtSSJHMZMc8feK1izzBWbQOwnro6pWsgbp0nTuHLt26dezatXO3n3/+f/752VkHnXMMGmiWV1phRcEFWWnFwQcfeiUWhNwTyMKDEloIlg0dWiUiDycKMUSNTOmIEpBQrISkkyK55BKVYISRkUV++GGRmGyiCScZ3joBBRFCAOGCry7ggIOvJmiAAQeuwkoDpoi8YIKwllzKqK7CasCCEUSgYQUMPnChhQ9SqGGyImRwjEsL4rKgAhFA6MoCEcqk4UcR8AzhA6NOuMHPP0XjsQYaZhhNCCCqKIECP0cgoQRA/aTMzwo6i+012lC7AdMRRqDt0tg8xcHPEijFTZx52AnEN99uIESYYIIhrggy/tAHH330qUcff/aZrrpfODEkke0UMQSHHxL+OSaZToox5xzydoEPPvNigeW9XeSjL5367stPP//+8zbAdJ7VpaADHWRwwQfZdWWhCRGahcJ5J1RoQ/VcUSUiifYVURUSTUwRpBVPcjHGGGMSIogacQzCJjR78tEoo6TUKoMMvuqqAQeUkiCCJzHGgCi/PFZALKMyMBkDEGbg0SwjV+iAAxQm4+kGNE949FETLDALAwu2PEHIon4cMgO9bhhiiJyIkAHismwgQunIhqB0J1IfHdXTESjt2utGaTPBBBtA89rsAwxIu4C1B0gbN3hQFWTV3yi9QZh34rHnnXHWocceee5xjp9eqfMlGWCAKSQH7gzJQYhDgPDEGE/+POlFPmgx10WgXHTBlj51QFfHPnbw8xZcbwFcJ50Bo51WFlcSVLdBdh2McL2GGno3w3dhqbYhEFfJVyLhSSFFlVRK/Ehggk0y+GCVaKxReplmWlqGuYQ2yqyhjORAAwkekCp8CB6QgIMPmFrqyQ84yIABBQxoYIIQJGhAgQRAUGKGGVBIYYIlJ3ABQs2gJzXgkQn8pLQb1GAoFqDAnIRCFKKIjAMdQEHShpAmDbYmLklrWk5kcIAR3EAEv8GL2VCYwgrgZm1rE8Da1NZCGaqtbQbAjTxQNQgWDqAAJjBABfrxD3/4gx/4EMc63lEPcMjDOfrIh6+AgQNPFMMXwDD+BHcO9RIhJMsYmyjG5aDlrNaRJ1vpCJ3o1iE60pUOdQBaYxpXB0ZzyQJBsWMQ7dq1nna1IkKv6N27NNQQfQlveBQxBfI40pHlsSgSmMDE8xrBCEneiGFAUJrSdEKXoRAlSEY5n/c0sIENaEAD5BOfUi4msq5k4HwgmAACEHAVBygAAQ24wApeYKcUfCACD5gfCnzyFhuEYEslEBVPUCCDGZwAaJxMAQrOMqQL9Gknb5GBj6KGGccMan8rXOGqxqJCtBGghQQw5znJSc4B8HCGabOhO912gEUVkR3MoAABBiAAAhigAAYQBjec4QdBCGMc6mDHO94BuObQYzqIk0n+EI5BxWLU5DrUM0QxirEsXjwLW+bwqLPkMx90aMuM26LP6NZIunaQzj5pVIdJzUGeac0iFg+SnbrwyEc9Kmg9PfVjtaoFi4asZ5ATKRGJSiQwFTESJQdjhPSkh6OpNS0GNpjgBDPWvvRtBQJdfcADTBm+jWHALEXKQApCMEv5NSABCFDABECgghU8EwtPYEEEIHCBsVHmmiJ4lALpMhkbiCCARdEeCmogpBMgcGkmEIHITkCEIFhSk3RCAdq+OTe0lXOd+QwAPgeATnPKsIU29A0F5EkpsOHAcUBgRj/0QTpBVKAAoS2APIHmphGMg7fr0M877IGPfMwDcYjbRCL+cgATZhXDEzDpThAM4QtfFMMYnzhGTDGHrZCKdKTdLeO2zIhG+4DOpAOSIy4KFAuHpOum7V0XgzzkIVbI13b17alRj4pUElnCEpVgakkOcYiUQK96Q1AYEIKgtNEos2gZw8BWtnKxDWyFlN+DsAPep4AFfNWXW9kA+x6gJAYwIAFMMksKVPCBEKTAAx7QAAjaYgJJmQA0CNwJz7I2WClhAK1EQQEIUjAXzWSQmSeQwaFuskwQnCAFJziAAw9QAHMKQAABEEBnsbzOK6OztKuilKNY21obSZLMiTCzIcjRj3ysYxlFYNMIDGDOH/qmArwFnW/dQY974IO4iPPFSxz+l4MhAOGixbgidqIr3ekm4xO+yG4Yt7td7UZapKvz7kfNwQtd4OIWuEAPQhjCXve2N76lNvV8FbQKnRJyIqTQbylgXQr+9ve/kQhwgBHxEhtVT2FU42sMjnCns2DgYk/SQPe6N8pehi98DvjqAhSgYWgngAFKicACoM2ABsiPrEZJwRJW4D4KGHmwCCTbCJdmAwLKgEea7EpZEHMCsspFajfpCVxEU4QYzKAGdeq3NihQgAAEAABWpnKWR+tOL1eABKw1sMOAYCNKjjmSjGCJSs68DjUHowRFqABqOQVlOpMjdOsIRzjkUY97EDcY1BGCIgQtaE7U5BMYNUQQNqH+aOliVHIylRbmOPpooZMH07wwutE3bQtb1KIWn35XuhJkx1HP19RVN7W/KII8/SJ11ili6q1xbeZESPVP7GZ3DGIATQkSOwMb0Cor2beBDsy9AxrgsAScXT4JkJgqE4hABiBwvwQYwGRxpYGQPrACLCwhAxQYARGEUAQ0ca1RrSGBT+iSgq6AJYCYD+AIbULkIwshMzGAgWBocHoXuAAbUR6Ala28ztH2EzcVMGYOcJ/73EdmYRK/0Y3I3BLhn9kdambGAQQxgyL8QQYUqEARTPDNCgzDzuoQhzje4Td5IO4XviiE4iKDe04IIQeJKEYvwKPznVPXE7iIVkEIIi3+zpkL/vOnv/07p2lc7H/pTGc6LZyud9hldqYu1azuAEHkeDAiFVAhkTiiRBJJI2atv1CEkQLsisxMETLQkm6CJ8bGBlAAsWAMqy7gw9jHe7RCAkJplEhplLoKwxaA2sKCKqjCfDTAARIgAbaNx4AJBdLCBdgCBGpAaqznesSGVDhlLoaiAbYCrqQJrSagLkyANHgEg66HKFJggFSPEDYLhm7ry8DGmMJM93Tv4SJuEcgsDVkiEw4hEzZhE1jCzBChHtTsDwyAAhAgBqZBEK7ACE6AU4qAawCh+q4voeph+4KhOqbrEwoBCHDAi4DgJcyMitRPuowhoj4hFHbBPA7+4kI88RPdAwBpYf/2z/9M8f9o4Y/UC3ZySupkBwEPMOtQYRYb0AEdsBK6Tqn86yRyTRF8sTuAYBG6IzKIgGzEZgRAIJc26WIirO0+wAPmjgOUrcJCiZS2QipmSdvK53swLHxyUAEoQGRGEASYAAj3RASixnrIxgJCYy4+sGjk5wLYB2OMRAJ6pifiIjQuyTEswCtUIPVyaQyKIJzAxlHADAcwBQfGkAwF7cDGjMwaISVY4g014Q3hsBcTQR/UrBkQgFPe4R+ECLbCQQZgoxnIYVusTxxQjh62jzq6r/uA4RMm6+aCYBiFwBMq0ReMwRim6xg+wRYMAtQWYl6IUij+60UUAZDpRgEWlvJeOCR3HqIVB5DUYPHqLIIWa/EWT0QXve4kXqJhIuPlgoA04IJL8mRIuqJJ2q6CPqAtZSaUZAaUrBHvni3aBi8H8VLK9kks7IIojmYFlkAFikRkkibyrmcsRCAJBevHMmYxmMJIQKAHhcQCSoBpEuMEiCKuauAFOJMbbMD5wjBUFFIMFZIhcc8MGSYRck34EEETPkETYHMTNCETUoIRCmEf1CwcbOAw5AEkh0jNpk8QbqAChqATTpK3sE8e5KHlfkURpwvmgKAQDKGitqPRdK4YQGH9PkEUgtJehrIoM8Qpe0c8ydOPcIc9WBFCpNK9qjK+LgL+K7PSRDxiK7mSRWYEwWhiaSRrCPxEmHRsKKTCKpyCldyuLaFR7uQylLqKfLqqCb9ilhJAAZhEShRAyuIHAyjAKSQABD4gSUZQBJIGB3KChMZiTkRgUPqnLyTgK9qyfTggMn9iKKaQCGAgBS7gmQalBoApL2qgGz6uMxwFU0hTIYl0IXdvshjG4t4QETIBNl0zFD7hNTfhNVNiERKBH/ghH96hyO7BN/0BtirgBowzGAKxBALBOMjBHeThHbivOa/TEHzxOmriB4DgEHhS0e50uqiLE2pBILxTIcCTQuyFPIUKdwzVIfSopxQ1PW2KPWHxIhgQKxNpPimVPgWGRW7+JEdsgghmwANP4PJ+wk52LEmYZCkuRsKkscJAaZTmDq9eEAIiIGPsZwG0zSsugAHSxmQEdAJcAA3UoEZVAARAVGH4sycsAAEoQC58ot+KJE6sYkXBIkKdjwL8CoF8BE+Awk5OoALSBgHIofZUKwyLtEhN88AizkZU0yKnNEozMRM1IRRCQRNYYhEKoR+y9B14xgbywUv7YR9KpQIGcRyagQQqoAqEoR0Qqk3dVNF+IXGeK+ImSxF0Lk/1tBg+ARSCcncCVVC9s1APdVFZ0aduZ6iicj3t6AAhNVIllSMq9UQsFSQYaRgTqBgR4y1MgEuWFa2wZFfRwkXdrgM+oAP+IqzCXBWsKmwrOCAF6mcBto1J2CpCA9QqVoALyuAFroRmksYxsMcuGkOYhAIDuI2tdDVJtuRmszYFUsA/Y6BPWOgArOAOuaYzgPQgx7VckXTMEOENL/ETLtEYqMsYQgEUoHQ2EaFY7DUf4KEubEAfvJRXpG8EyiGNBJYClMMd3oEcErE5u68SgeElrsMmcg5PKxGjJoc75WVj5eV0BdUpFYJkewpC2CN3AIlkpfJkY9FDIHVlWZZSBWYSfDdmxzJNSANU4YIE8OQPN4lniY3YigTZRgnCJKCrPgYqVJCUYJUpImBK2GpJBK/EmMIrug3GUiAyo6aaIoYoEIOA+Ef+SOZHBHziVttqBBCSZ8TGBPhN3XxiBJDVAmpg3O4pWTWFBBolSMeVSMnQIW1EERDhEKbUb49h53rhb3HBFqAUDhPBEOwVHxKXfxnXS/fBAmqPBIwDdMahAgaBHMLBHVrOJX+Fc4FhujihEGxCYhWNuXYuO2s4SuuPEwvEE83DKFvXIc7Tp1oXkIK4ZFtxQWJRX65Sd1tWeSoQZr1yJm7MTzAP84AET3bswZxiQNMHY9pO7jzAezxmej2GlD6GG78qepti2+zSAHTwKsB3SEIAKPoNsXqEBByrH493MGBMZGpgBgbjBVwABOQ3wRQlBFDDadIuMp9MC+zBCBpAEAz+YABSS55IgAhEtIDJ9TTv9kaKZV2PoRzMgZTNAR3MwRd6QSfh1YI5wV7vIR6Ot4OFiIhA+DdKgBh4i7dGgAqCQRzaAVZcshecc3NHdzoXYWLbTyets4ar6xbu70J2+FzkxYgNVb0kxIjdw5pfd9UYNUGqjonfU3d392V1sSQuIRLGjoodwyeEFU+ARIImKHwCiNi6hynargU3QCug4mNGSZQqqO4goNrQOCq6Fy9rySvgCm1PoGViwH/mZy7WkQK0pCzKRPMCKDB+LAVWYAVmQCFvYATYUVSaBq1AQH7kgFdqAAHGgZ/kiWssgAgSAfJqMggKWPcUZmFAGREMgRP+juGBXeo+2GFbUrkYcCEU4vC19iGWZxkka5kfbtn2lEEdeIsc9Jiggpk5NdcXjDkn/0znjqET/PYTpmh0k0ETOfETPZFjeceIdSde2DqID9V1aUe+gMc9K4IWbXE+uVIX09kXbwJiIkYoeqYwguQshsIqMOYClkKUvod69TmUKkjZYJV6ISArbpDDDjpCTcYBRGYJkAAGREAGjAAGQIBJyvYtQoAvMzNIOAkozGIJnsAFUqAunA8Hek0I+EdHQ0AFpOAfPrgBmkHKcGNLKCCTa8JhYK40yRA1f0ADDaGnk6GU12EerPse9qMdyqH7ioFwEQEZ+tUe4gFoTKCDh8j+lkO4E8bhiMaBbJCBHNgBc1m4mLnaqyvxGAKhEDbBEwphYqtLT42B/joxdS3EPTaWXr4zXgp8d9xars+zUanOX5rYFncXRSaQAkHCRR7hEXzRYW6iGOcinuN5SAS0KzosAy4gA/CKw8BqGytM7lq12VocVj/sATYsKxxg2iS0VjvpBcwirvzHAeZkBHzCAratZw77LGw1SGLgCrAgtIHEyILgRoCgCGhge0BgBdzgH/ThAESAEPBpLCi6AR6vJuKUSKNzCHbPIUG5pz+BGMyBHebBiXDlHuqhHdShHHTSu9NsH8QbMc37S6EatQ6ABALhOHiLCixAONZBvjXXOXX+zphfWP2KoROSAYbPzxLDY+eOoVzSWq1B/cApRHUDtcEZAokdJAFF5CopvBK28sL7yxI0fMMfwRFe4hergPT+sC/lmSiawip8qUk2AHsv2y+kVwWd5HuYTcYv+3se7O5g9QEYANsm1Cjwjqy+wpceaJpGgKIpYHvyZEoc4EZfwAis4ApeoAYuwC2GAA1fogj6p3+y3Br+IR4K4AhuwJwmYCxgaYSkxmFsmrVwziYa8lAYRhjz9rrU4R0EB0v3gc/cIR2YGQ4PQeP2oR7iAdD59YN9gwQIYZfJwQoO4A/IQRwcfauN+SXtWyc54U4vdpV1sqyl6xPaYR7qAR0EXK3+exjUeZ7nNxaQChVkse54KJwjUuTCMeESMGHDGcERHIERcF0RqmDqi6AnimZXBbRjuGpBGxvZ2qeMjSQrmA3CvuqyO4AFo+KUMAyAVuYFVABsyULJJ2BOeqIwfiZP3BczmUIILeMKjoAGjiSyFiEiGSEIbADIakAFVMAF4MEfvIEA5KAC9smBQPNPpCbXSxPnLslcD15JDyeJ9IEf/AEkB4fP1sEcLPYQVHMeYAvjx2IEAr1fb7nQq2C9qZoLz9TktdpNu7pw7BsUmnkn8RQnYT4ZOnge3m/nN0f5C4SH4Q/UqVmtizKoOOQhhn4iiv4UKkH7YX3DEQHqhdEXq0D+EXKkadiNLohC3KViY7beYiys/av32CoIBd2uCVf06x9AAz7Aer2KnyGAVgGCwYQQIDJEmHDhwgQMEiY4mECBAoaFFkScODFihIgQGzaASKHiBQwVKjCIkCFkkSJFVYrUSEEjBo0XS/b1+0Ng2wECB05YsFACB44bRIQECTIER44ci5IJefoUCJBFKhMl2tSJ2Dh39/b5+wfW3z599NqZKxYKESJD+/jpkwePQgUb+cL667fPAoUDB0YMGUdu3DhmBwQJE0cuGLBfjBs39uWr2GLIlCv7AlWMsrHMkD196uWrF69e+8DSK4ZLV65cs1q7br06tuzZtGvbfu1aliz+WLx5v/rtypWq4cNNGT9l6pTyU5aaO29+6VImRIlYVrmOXQgRGdxn1BCRcMKDCeQdmJ8gIX36COrTQzAPIcIGDhs02NcQwcECBQn699+vAH8KMGDeAw9AgOACChKYgQsrfNDAeRMdKMEFIWCQQUIioLAhCiBwwEEHHnzAwQcqrLBCCjIoksgiQFRhAwg0FBEDCiu8oEQ//VBRADgGFECBDTOYcANRRAwRxFRJKRWEMooEYdQQQPzwA1WLMIIIJ8Sk404+/IAFpltl/VKMJ2px4o9bcIUgQgn22IWXXnyNgINggA1TACGHJQbMYo4xRlknxvgCqGW+HFMMZ75sxmj+McaAFlo5+oBVT6KiqLYabq/ZxmmntWnaGi2z0EKqb6+QQgpxxq2anHKWMOfcJZhkQmsiL1pBBRVCFFHEU0VwZ4NGG01IXrETNIAssg40QCAEEkQQwX3RbhABggZCK4F90FbbngQZ4OcAfwtk+0CADDQgAYorZNDQQsc6IAFD6WWYUAgX2lfiBwSp4OAHIJwgRBUvzpAQDUbI5KAU//CDAgXhFFBABScQWWSRRSWZg1BMJZPIUUAEoQiVVjZyiJbqdGkTmGnqM486oIGyySHHLPxWPCJUFI8/Ot+VVwV8BaWOOuKMM4wBVggzTjBK+9mYn31+kswvlAEzKGWfLAr+WTHHHMrJoIr2IulX+Zgpiiipyaapp2qv/RqpbrtdS2+ozs1qq8uZ4tx0jDTCiHVVUKGEEb8eSUTh3qUgAngOSVisAwY6XiCC8WnggQf1qcfetulp0NGz7GUAIn7VPuCAfwwcqJ8DHzyYgbHccuC5BA/Eay+GEoAIggophPDCEy64oEINRVxXRAoYoOAdvy60cIZYFrwgzI8HkFBCxYUj+XHGSwWRTCFS2WrllYmUnAwx5KTzjj5e/ZPmPvnMk86im8RMTJr5xAOPXiLAw/5deMn1sxLYSTAIMMIwkra0Py2mT8BIRjJ8AYyseaIyg6raJ67mqApSBmyT8kc+joH+iExowhi20IVqQIWbtalQNrho4SxqAcNa3OIWtaBFDEcBi1HMjRSl6GEp6oY3S1xCLdWxThGMQIUjHBEGM7CBkWwAnhAoRDyOI92yzFOgao2OdNuKwAMYQKAIgM4+7qEQ6ED0gTSy6wFeJF0DALQABkAgA/xaQUIUckX2NMSL3qJXQvqIARB85AUOcsGMijCDEySuBjJQAgx+hyI5iIUCZvjDASJWASIVzihGkcoQlpIDRXRvEdRRBFWsMr5DzO8TwOBSPdTXD36MpR7ucJkxNrELTowjlviAR1waYIFw9E9H+4hIAAFDjmQG6YBKU8wvGAjNPvligpQpBico44n+zFTNGMYghjECkaiqQeYXXuLHPXoRQkQcomwmzBQKWeOaFaqthbiY4S1aqIt60jCGtRiFP/05Nx+yqjnTSQQhrIArIzhSCUcwghFeYAMhAesE9rLXBTDALNIZa3Ya+JYYn4UgbHnRcc46I7s08CwMcKBa81EBiTigARCxxzz86c/pOLACFbSOPBKAALMeMhGEKCRZyzopBz7iAiYArwYxmAEIQoCSKgghBi9AkYn64A99NMAZg7jkCCpQvaIY5ShH+eRTFNEJQ2yCE2zlRDKQYQxOzG9+yQjMOuTxjnzsAx/6uMf70JGoT6xVHrG0xzveQQFgbkOW+uhrXPbSlxH+jEMcQyMHBUiwjMQkMJrRfGAEn+Yoa0ZmM2VShjGSEQhEbW1q71gHMNzhC04cAhFYCoUxUoMpFIIqF7iYBT3x+dt5/nY0oxFNPW2BXFv0059lAygPf2gKWRWUENc5whKuC4OGUrUEiZvYCKRIHgyExzwHKY8DTgcBMvZUpCFto7MgQKH0PG5bOB2R6FA6Ogb0RwELgIBLd4oBDL1XPwlQQAMQIoIUTIA/DghdifjVAhbo9HYiiIFUj6jQ3+lOGh5EgDisANYKZLIER3qKxxYhhEIYQq2c6IQnjnEMYsiYGMBocSAAwQxhCIMc4IBHPLhx2HnUUh2HOsYnDJGIfOD+xbDgkIsFYnAFGNzMBuMQhhVGYIEKkGCA6jABCZihWcVwFpqRiWZsN4EoYmjNUcz4gyHciqhkJMoXNG4HPejhDm9aMxGI0IQ22xkb2KCQFrG5hS52wYtEJzq4nPotLnoB6UhDGjLJrUXZinELR4kiFKH4hCY0Qau1sERwSyDkC05NAxqswCcWsOhEJhKhZTGLvw85r4IWUCA2jk4C9RFdfNJDUmeRDnX9vV0HNBAfyV2Rp/HxFwgwIEWGsIs88H2IUBuAgGQlwAERoE8GOrCCEWEgBTOIgRF8ZQQYENJBKpiGP+yBAHhUoRCJGAEJbjAUfFuMCBUbyrw7sYlEVIH+3xUjAQmceAPuFCGJWchCGuDBjSozgxmBIARLCEHMeoQjHIOoiP5sIIgDBuZOwUBmMmdAgWaEeczRlDEDafyJQBiiGGpWbZuz6cBizHzGWqkHLYlxFWOAQq5Zu+0uMIU22uAC0YrmhTme/nRF74LRuOBtPekJGUlHWmqRQa4oMkMMOodTsDEzRCEUsSuFjkR3L6BBDUhigYsieFjlcchPDfQe+eoHvdWCL3s696xhc/R27JIdGIXNuc/9uiENCBC3O5BG8aYABTRIQesuAILFYR4FUtTLuyTQgTp+IKYqiIESAkeFgynhRA5CETb8AQ8D2KMKgajCAeQiYtzjni/+vK9AEYhQBb9dhxCEGEQgAvGHP/hBGM6gRja0sQ1ugIMbfuCGNq7vjD8IY2H7iIczBEGIKzTABoDYcTIBg8wBJjMYNjjAH1YezWH0icbAIIYnaDxjZCwjmzKW8zGWAQj3ZwjHoH/IMGMHdGd5dnaJ0DWgUE2YdnRIFxv4BGmKBnXmkA7pEDTmUA4XyAv55Gj31EKh0QuFQiiNoWbcxBlqliiO4gmcIHOFQAhUkARLkFSFFDy6kwK7g0cHFmCNU2uxRlLrsUUH0nfbsngLgQFcNFLc9izmQSC8hh945y0TUVMMkEYpAALIQ1WZBxGwNgGTlwIXhXkXgHcm8jssMCL+KgADMjEDBzMDp/Y7c0gN+6ANCKAPRcAXIlYBGTECJVACJiCIFXMDQmIDRWADViAIyCcHfuAH0oAN3IANdVAHbgAHddAH0iAH02AP9gAPdbANPgYP2eAM8pAm9nAFG3EAIdAAKpdMr2gnI6d+MkABgAB/fSJ/LzcMw0AMnaAMPKd/5dN/MrYMf+AJyPCLyfAHy3CA5DAPeIYMK2EVbpV1kuEouxCBvGV1uLBoiSYaHaiBQZMOHPh05dCB5pBoJpQajyZpJmgZ4URaLchNMNYJnRAI4EeDS/BISYUiKkADOvgBF3EhjFN3soZFBKJr8HUgBxIfmZNsRugA7xEgyAL+RqfjhLKTXqLzLDEFOzWlAHSkhTLiSEsYSPJyARZhAgkhSByQXg+2AiwAk+oCAzQAAm93IuqCIoaUODTAD0WAALdXARZwcDMgAzEgAxFlbmYAB3/gDNOgfCkgfb7kY/FAlWNwBUkkE1EgBSnQB42FD+BQA/BwD5JoDfqQJn6gFw3Ae82gY68oi4Fxfq8YAwcACM0kZmNGDLvYi4ZggDLmCcsgjMiQFZ0AgFmhDMiADIMACAaImOQgD3hFDMqwCfRmCIrACZmhKJmBjSDoaFgXGhzYgeZYDhUIaU9Hmu34J5HRgvJoDJwGCsfATcZwDKDwCZ5gj4EwCFZwBDCwBDX+MIcPoju6AwL6YgGNg2vukixEpWztMWznVUXvoSxi5EUR0njKYi2no0Xe0oQMYCEXUDoFxgAHcQGU9xIfcHkMwQEwIQMnoJIfElMfkAIf4AEwyQIkYiIhWUc3mVOCBAINQAP9YAMWMAgRRZRFcAJDSZQn0AB+4AzVkA3csA3TQAPY4EtUGQ+diA/TYAdaAAVYsAbfcH3qsw/7cA9lAA72IA/2UBppEgMWgG0IYAAH0JZuOXJuaXJ6GAh2CU3yNwzIsIvyFwydMAzLgAyekAid0AzLMJhEWo8FSKTKQAiLiZjIEAzvgFeIWQzdU5mKsDWKMlrmsJkRqI765Au8QIL+oql1WQdpjFGChqKasclpoQAKc0qbF2Snn8AJmrAJZodQVAADMFADhLQC7PYgKfAg8Cl35tF4BoZFD5EsfKdFIWUgk+qcWEQ6cRQg/AUgDfAejRqewMZHgRQCE2A64yFeufM7H9CdC7GDnEcBCMEBoJNGJKIBIuIB6kISN/IgIVI5JAI6ILACZvAPLaoENWADpmcEFUYBCEABFxAFWYANz8cN3RCJYzAFPXah99BYItpYbTGiKdM/YPIP/eA//AAOzjAG1rUEZmB+NAqX7koOVHAAgbBjS4OLelkIMsaYgPAHnVAIv6gMyKcMhEkIhZAMy1AIiAmYABgIyPBWyiD+DIflDg5Lc8ngCWd3NVuzWomSDLyAjR97dPQ0Q5YxaW7qpqsZm5vmmnPqaZ/msi8LaodQCFXgUDHAm1WlLi5gIvC5ApDnasWSnOdhXpEDAQyAa6QTHwepqEZbIOdVkfoRR5JDIec1O0Z7nFLUAAlgAAkQIbiGAWl0qx4QVAshRXi0EPPBASTxAR3AAfPJAg8yqIX0IB1gqy9VIivQBv+wBuaGRFcwBmnwBs4QB85gDdyQrfiQD9varfxAruLquI8LueyjI7G0D/AAfdQwDe26fn/QDMOgue9KBQZgGOQgDIqhGD/ai4WguqqLm3/AczfWi4CABg07pYKJWscHmMr+ALHucFhYSgzlgwycMEHJUJtSI2ec4LEmpLy/dQvJhVyribKkFZuMkrJlUzZxKqd0CrMuG2q2QgQ2SwN/el046QEccAHyWb4gcFEBJl4YNZENMB5UJLTm9VNOyyxxZLT5G0eQY7VxxB6JRyEMYbTJRh5Z2x+OkwGC9FKVE6vHghAgIAH7EZ6UA7by+QH0mZMOMiJgS7dp1MGrUwfjGrmP+xUjbMIn7Lg7gxfysHEmR6M61gwqZ3LIZAWFsWOlCwyn+6OFwIsz1gl/AAh5qa8ztgxmwAy1iwyBUI+EyQy6u7vv4A7K8FaRiQwEiCimFTWhhbwhq7xjelzOawvWK8b+Y0zGZIy92Tun2wtqmSBwv+Id68aPhfoh6Ju+r1Y7QJucsWZFB8mo5gEgA2K0mhrIgswANVVs9CEBVdSoJOUQNRVTspo74dYR0AJfE5ABD7AACfAAGwC2HbEBkKeGdBu2GwwiIcK2aFQ5K/B6/cA+J1zCKAzLJrwzsmQPG1dZ8PquyaS5NTy6SzMMwfCjwdzDPxwIPJd/ywAFFOeLh3l8UjywyrAMyyAM4eAOUSzFxECkDoso2WQMVKM1x5C8uLW8IgvGyVXG53zO2Ku92zsdimAE5UZVkNR6JKECwxludMsBF+ETdQeEiqrHxpIB94u/AbJftAa1ULgf/bG14nH+qWAUkdViHpjjLAHSESv1tfLJAsfGOb0GU34nH/OBtpBXOacMeWlUyp5MH2g0qN8Qyy3t0iTsP3fhFrbswrjslsIgzYRwAIMwDJoFDL8szMJ8sFmRf1O6DFzQxBVHCPf4B9AMzYKwDMowDOLQDtZ8mJ5wmIdZDMqwZqoFzh+ovN7ojZBiT+VszmSMXKSlmsVwverMsi37aZlQmQcTAzKxj4/kAcIZAm3LwBrgHezpEEpYHsqiLA4daxNQbcxSyP4BnmAkwQjpxwOyd2D0RVWEtJMqRxEARjiV0Wk0Hx5wbBDwyYh8LTFFtyANIiKCz2ibAezyv5/cARvgLbnzAuD+8NK3Xa78wLivrDMqozP8INO9ZMtDU9O4jEw6zdOkKww/DcxBHcyB8IvAiJidAAjQ7cx/EKXQHNXQvQxTvXG6S6TRrLtvdYwO5NWKVoFN13SQQhllXQy28N5g3IKOkUzPBI9oXKcvGzMsQSNLoGqsBzw7GAK3o0ZptJ4hUJzIYnf+nMfnsgARgh6PI2uZytj8FSH5ey6LvV/7m2wOLbUKMqmfXL70wTkkDi32McnQsgEjjc+pDdowlS0lbh8GMS0znsAvUA2vnMKxJEsjqts9rg/5UA8WSpWP6Vci+q0+zspg0bhMDns5I0v18A7DTdw2DYvJpNOE8Ms69tPOjbr+xkwMtZsMt6m7yLgMzSzegBDNB7Rx0RzVSurUyXDVyEBzVYyO6I3nYx0aJrvWthCbLdgnjOGWjPHTQvfWmtCyMmsdagdJuLqDL/UBG7AQH5BIPags57EsBha01Yku8IUgVkvQjF1gBlbIArJfBYZrzVIt+4G/CzI70cI5nHPKHSE6Hz0folw5uc62ngx4XRTjKPUsGUDrHzAHPaYyI7qt+AAX4LBxVloPiTsWzDAM8qA+O2MXO5MmsvQl7KNXYRFLawDl+0APzD7cgmHlV57lPc3lXv7liFnUDqQM1e3ETozmbr7m5CAO4eDmysAMgPDMUa1/0S1j5QiaolkO6rD+DuxQ1VUNxfPg8BGUNdCbQZsBTa8IDOSQw8QAY8TbspNpRLkSBUmQhvT8IMAqIrBDHhkAHhPhqMoCtAZG4QHy4APCRqTj2DfPX6Ve4f6xv7dGIM3SqdaCvwiJIDEF2gxMLSreEXRrq7luOdpyHxyJz7HekPIxqyoAD87wAqXBPnh1WPJAD/Zw5EpOrmJhBeHQD/jAym5BFu8wDs+XDaToDNkAD+oTD9mw7axsD2NglrI07htH5cXtroCR7sGgY+xe1Ixp1IeJDP8671Ed7/bu5r88WftO3dGMY7r7B8mwi0qjrd0KS7GkI/rQiT6GD22hI1wd8RIfWsXwo2Jmlz3+yvEXpAlI5jdFYF008TstoC72TCLqcQHxElQXDkaX/kYPniyZyiwRopCYDfRf5JEELfM/378C4tgK4JwLAoUchba8Dnhom9Lej+K3DlPZ6cmxjl+3wy8QNwHd0MpUkBE/kREmYAPAIlFWEAjyMAhUUH7JdwVTABBGaogIIWJEjRo0tmy5g22bND/+/v3z52/NEX7++O2jF85jOHEhx5EjWdJkyZGEDhAaFkzYsGHMYM4chmwYMZw5ke1EpqzTzkDJlA1VtmyZT0BGlTJbJoycOKXLOiVdJoiZsmSAbLYMxm+jvn37+PXbOHbjPn1pw45d5qnY27fGjMGVO7dYTpj+wIIFu6ns019PmjRtMlSoymEqV47AcMGEiYsVHVSkmJyCQ4YJGTZsmNDZc4MGDEAvaOCgwQIFqVGnVrDAdIMJEiBAeMBgwQIGtE+nZtD7Nurbtnu37u3AQW3hxWc/gKBhAwfom6Vv0OBcugQNEiJsl7AZ+3MOGyRo/y5eO3cJGUB4gPcuhJ+J/wgZKFDAwAH8ByrYGFGBggULRDhijCsIHMOCBkQ4AQUEQfsvBRSWOIKMNMbQZiJ/+tEHizUy3Eiej0ISaaSTSiRJJZaEeWkYQqwYBBBBikrGJp5q3OmongIhaiijkIpKKaegkkoqqgJhapk/kAlGmb0yyrCfiqL+pAjKiqDsB598+EGmE0/kiqsuY45B5hgyj0mmTGJgIgaZZD7xhJNNBMvkkEKsOMwIPJVwDDIVoAPhgw84AAGD9KADzbMJQNtN0QZYa41R0XB7ILYMInjAgeIwXU21337zjTfmIIiANtskZW4755zjoANWNwuvOlhhpW47WrW7VFPXHsigugxke+ABSyXA4AN48KFgiviEoa8AAuojoFkDLDiBBAv8o4ACBxH4z4QK8jtA22tDQKGGF6BYAh8M/Xlnim483AfEEEckkRxmqhjERBSHURGmKoQY4oYhhBjEikKW0WpGGwnWccejfvyRKafGMYqpqZIK5A9AmGFGSSX+hRHLq7DQ0icffOwx2R566JHHHnGEqWcYT2IGE8wyzUzmZjFtjBnOTTY55OdABBmYiihgWMIFF1QAtIMPlO6AgwswuO7Q10AT7dHQFEhga65ZI224BR6QwLjhHOWNAQc8Rdu4BRIIG9jsZJttu7mrCy+8DjxgtYPNqpNOgwiqozXw6iDAtDXSZtOg0lF/LS4zDuDhhwIU+pkoHvqe1XzzaL319r4DKDBgdPwQQAA0AEO4QAUpoqxIDizw6Yesdz8CaUSTrCigAhV7J2kMA1Lct5MW+x1ikCqGIMIKKwiJkadkAgmkEx4dLmpiozoxKmKKmQHkD+kFCeT7TpIZZpn+nej1HpBAnB+EkOIPO+yGG5gRZBlmOqG+HmLCPMb/Y4ACFDcjIAEB86ae9awQPytMi6igBMYgbQUe4MAH9KY0DkgABJrpVaIi5ShFvcY2qeka17bGKeIYx2omTEBrHECc3qytVMGB26hmMzdauWo6G+Abdbozq+38SlSxshSm0Mac8VhqbcZxQKE6AI5/ACgeE5kcszbHOWYdgFkFqFZ9TmCDaBlBdAcwgOkcZAEKhGAartsQGfbhLhCJwyMiEsc47EgSIxSAAk4hR++EQYXg+ZEmMJnK+6pQCCIIQQg/2UlRCLGwZVhhetrzBP6wxz6mtER9UymE0KbCDCPxKBn++COEEA4Tv8MIgQirZOUIDmAFQahoesngRyfI5L9kCPAvuzwgJ3zZs5/9jBCFMIQDjfACpLWgBSxYpgecSUHoZECa0pzAr5iYtau10Gwk1KZoGuW20IyGNSxsIW642ULjqAZT6wTWbErlAFHhMDuyAhyt6mkp5qhqVkK0JtwAJyoOzAZTcFvVN/4xAxHAZyKA1NwAHPosGdhDBjcQRxEIYIV34EOL4sAHEQYhDxOMbnSmO1244iERKIkjChiBY7zkVZIi6DEYJxFGDAK5r5sMkicxsh8hADEjoRSFR8QbH/uUYT+pMMUKFSjBHzSZv05ILxCDYMYf7Dc+qyJDqTj+4OoNSvDVEpCgPxUgK1nxM4gRDGIeyjCEJ/YRCEN8AhRyFeBcd+nLXybQZ4jgKyKsoAhFWOEKUYAMCwzLAg9M8JkZxMA0I4CZ40Tgmo7S5gkV8ClyEoc4s3FhaBjAQtW0RgEQkMAIcXNa16Athp5azq+EOERaxXM53NFAeKjT2l8FDjq+ko1pItudDrTrChaYgkT+sQ0DNNShAyBABZZBCCKMQHQywIEQblAAEshABlUwARlFSsYDNOBaL+BHuuqgBXE8aSP2cIftRDQvcuSRAiSBbwxW0rtBwsRGjSzgjohCPPg9EklXkB4gOmGFayXFKVA1MIymElVAsO8PRwX+pSKAEIQgDEHDGs5BDobQYa6GdRxFGF8gClGIYAyzEG7iJV45MRifBfNnfUVEIqhwJyrAYAUq8ABiV8ACFfzYAxvoIAYaB4EJGMdwjTKbNlUjQwZozYS8eVQEmHzatLEwyqxhQDut6RsTorY3oortAyRF5iC61rVkridtbmUb0vKwA4Abm2/Q9lgOcOMffrAADCz3D3to8VnLdagBKFABC4S0BDewAhX+QAErGKECgvjDsuxDupJmQyIV0YcfwGEl2sFrjnW8Y0kA8UVy2HFeVDjAIFwijGXkd7/Q8y9RjlKIFjWvE3/YwhWIYISBHdpIC9ZfhKP6YOntOinMEAb+PtSBi0wgohGMoPYifvCDRQBB2xnGQTtm0IxxtE8Rw6gCYLm0MxfrFdfEJIQiEsHXRNi4XzFYwgtoYMFn+lhvu7oMNScQgSQnCjTbbJujGDCBLUs5AaKxrAzHSVlydhOeczNibi6Fm+PklojIAdYGGqdm5HS5Oc5pHNlcE+dKXSqcuOmyBDhg0H2kAQb6oCIFnKXc0JlOEAiwQRFEYAIqiAChBLiACJYl0pE2wAL62PQ/nFQlsugjHuPQholoyseTWKHVvWO2H1ekX6II5ShDYR/1qreMqe76Ci0qQou0NexgrC/Ccy9xhP+QpGGAQx/sCEW0p80Ia1/72tseQrf+r2APfvzBTsuQ38W4JD289syXgsACwahgg0IgwhCIKIQRDsOYFYResc4E1Ad65XIiSxPJxpmAapg85dSURgGnAe2Wp4yprEU8s4iLIXPMzBvgOIBWpwqcdmiDZlKFzc11i0B3/nmpKC/8ba4NzsQzsKpsYEgfUJzIfKy4OeYS+orM3dylkX6fBsTgz5uOElk2go93OOMKVhgDGejvvIs1Q//OUJHG/AjIQeA6rxvAl8AfjbEk6RkE6nEYqbAqZSOEERgBQWgGYYi7uWOfCCuw77EqmAiHZjiGTHCEafMBEhS8wdO2whOHMngHfngGO1E8OxEE8QEE+GmgQkggQ4j+AiMgBBowAmIyhMKIgcN4AR3bsWcqvQ8AgX4juccyHN8yHdFSOMsCjYVjMoVzAAyQstEhoeCQQhYCjtJgoozrrSj7jePAjthClSRSM1wRM5ELnOfwuAiIvoO7vlUBlLi5IezwADbYh/iwBz8ENC26uSsqxGfZovowv/A6HfGygHeID/fTB3uAh2/Qhmmogy2gg2fwAz+ogzdYAzMwAzIYA1IUrCsQhEa7P+epAQMIQBXhPwLcF5wyQI3RGKvKH/zRH6nQH14kHvyYwJZgBvgpBKkKnwtUhpoIh2Dou78rQRPUNiBIhBRMA3LgB2w4jECwkyogRTIghCuYglyDn0P+IAxCkAEqmAGC+cHOO4wYqIHQwzcLYpql2a30+Ixb2RrT0b2G0xp+1BoQmIAW2hr76JpHmbISkr7iuJRTsabUQhtRwY5YARzBcTPo642QW62O44B/so0HkBVWCQ8bwo4K+oAVwII0oAZvgAd4mIh+mIFraQAEyJxmSUSarI/RMb+RAhcKuIAQuALj0pAxUAIlWIwkuII1cIMUMANs0AZt2AZtyAZsgMpqoAZnqEo/AIRBGARBgB/moYADEIRX67pY1JcVocVaPMsj0ZiM+YOpYMv2qYK70xdh1DBTeqT2wUCtKIo+uoVMyIRGmLZFCLzBKwQUFIJwiANm4IdtOAz+VDyMKcACKJgCKFCCwVICPBkmQ7CCIoiBGCgCIWieRCiEIkikdgyyD2AVfPOApZkmavqVMGwAfdwaAzihBcCAEzKh1ou42Xwy2uzCrmE5jGOnWxlOHBocv7mn5eiU0wozeLKVeOIAF9BIDmABpGGCD9AOeVTND2ABJoiHb6CGOQjEeqgQIxiBC0Cja0nP/wAQ9kwdERABFKCBGJgCNPgDh+gGppOIfTCDCZACjgqZsLCHYRAJUlM1AyWHYAgJkngJZmgGQiiCWOq/WBSkmZgYtNQY/bvQu1PLCGuGP2gKUHofbUzA9hEEqqiKZfgLTfiZT9i8eAMsd7Mw5TnMZsj+B2m4MUKoAjyJAnNZgiVIAiVYAqFUgsNIBEIwghlAiBiQAc+rgtF00hpQAaUBlGfSm6dhTYBLMt+CTYGMuALoGhXgUtjbmqv5JtEiSMS5DW5SzkxxLSWbDZHUgBuCQyBqLeVcja45juXwDQggMuhYAQmqju6gThcAFBbYBkiEByj5h0X1CpABUAB1VEedHSp5EtepCGu0gDIIxPjAVH14B3doB3YYVXZoB1El1VQb1XUgVXZYh3FohkGoSlklQL7AqWEoCgxdigbVP15tBgzNUF9VS2QQBlAqRvGRKviRQRMtAq2gQWIsUcOoAiKgH2q9gXcQhCJoNCqgAjspgiL+OIIgrTckIBcYgIHONIK/QtJ2pIFxWVIZ6MwXkFIpVU3tPM3wYM1J6QwVcoAE+FIvrQ/VSAF+7VIFSBQTcgCAjE23OdPMWg2W41eMOxW5QZVXoZvGmSE1rT03RY2FGw9p+oDHoCDq8AAmeIIm6DFoMC6KAIdPW79Kbb8qiVmYzZBLvdR+gAcUcAaVjQ8q4od6mAd3CFqhNVWiXQdTZVVWHQcZIIMyOIMxQIEx+IMr8FWY8KNmcIYDTMta7NVe/VWubQatEAYPZZ9inCrpCbDmmYFtkERBqD9t4IZp8ANnaAZBKBD3EQR9qIETYB4qQFcj2EwfLVcVOAIQAAEVKNf+zjyMIkCBGUABxwUBCEEBKd0xysAg6IiOxvq3NMuMW3EA+zjE2RTI+mihKIMA2JzNLx2ngzShgdQ9L+Sa01ItxMm4OW0+WLEh36sN5Xxdt0EtrcmNCKAODWAavUEsQoUMJigvnt2HGYAHe8gHtRCL2alZ16HU2XHUsBiZkomHeKDEJBAHng1fjdAHeQBVoj3VdUjfcWiH9FWH9H3f95XBNfADOYgBKmiGMaBAahBFpnXaXluIMTgDNThWrPqDr83QXeXVpBgGD707jMlAuyywBiUEe7heSb1g6zWLZ9jWvjWCvl1SGHiBIFWBJUiBEAiBFKiBzlQkGaABdnVcE0b+gRcwXCmlDMvAgAp6DtZMIkvpDMOxDX01jej7whcyjdsM3YXdmrZJAJFiYtkkpyUOs99wFJY7oiMKle+Ajn86Psf5DX2cvtyi1+lgFQ9QphZ4JigI34lwhv84gSR1YfnkTDmeY6Gc4xiAgRmggRpw3BMOgWu5ABR4RDWmiAzZB3t4Bzlyr/diB1JLNUeelz8AEBkGgRn4gxgwAybgAjNAgzQ4AyrIyvchBDMog1G8AlM+ZVOmvzHQSkoz4LvTv4thYAfeQAee5e/x0Aq+YH5Ii7PI3nyIum7YVjwpAjzhTKPx0RRQghQAEJ6Uz7+dARhIiBg4ARAIARCggRTYMaX+kVIOaKw45CDVy1LPYJvHQJogW4HLMA45PRyGC8jZRI3DWYDc7FckjrjLAo4hLqcohiHVSkjSsg7vqN2QO63X7bIgQhvosKAPoI5V6QAWaAKTZYEP6IJB5odAOABpSZCYPD+O5uhvISmSioEGuIAjgIed7VR3qQd4GAfbuR0FFQerM4lmeJY0QgEbwFYziAApgJFBIIMYECwKEAESOIEvsgEZ8NZtnT/muYLEIOb586n708q728CLoeVaruV32Idca55HAiX5KQJzvBJw4IZt7UzO3Mw7rjdlTgIQuID0DIEa0C49jk92LdwQeAEbToEUgAEaaKzG0mJqwoweHuf+tPFRyOATDqimfhYOfOYaz4LntCGh0QEtLyZIjtWaKU7TLnOtzR6iyw2P8xAVkOvijFVi32ubBYiACsIbveGAMn4CL3ABDyCDQfYHebCBPNZjon7P9uxtC7gAnhwBopZPJZgCKtgCbiQD2j5pQk7pd2BplwoJkFhQKzDHZjgJZkiuA1AQdKQCM/AALKjl7xGE5SIA8tMcK7o0BDgBKpAB5mm0tXtvD75MGFFWWt5AWHaHfpgC7zo0/fBvm7QCfvCDeOAGcyxms46BF7C3GYYB1XHrnQyBsBKBFAABFFgQvSbJJCxcEKi3C5gAb+YbYZGmIEIU01CA0JtSCgIc5PD+XSlTAH81005hXX9VYouMYsuaXdvQZ4vUuCSyDr+RDhu6ITPj2NWFoa4ZFVTJG6ZxaNILgyxZPyoyAQTJnIeaSfro6I72Lm1BASU4qeaGurOQxEnkBjOnozoSB3cYCWEYgQEQAAE4AAosCWEYgAC4czhnrqT7jxEwAdw27yufyWe58wBolgaQgaARnxZ5AUKIgRkgZkdn7zHAE+NODDLIShlsYGHoh264SaaqgBuoABIYxANgQT/Yh27AEyMQyr+NARdWAYRIgSUAbghXzz5Go8LNZrsG7g9YAhgYFBDnoPTgIH3NV4H7yLw5rB6iDcHpQoUDzoqUwnom3eO4jdX+dY14Fo7aECJ7AmgdepXbVaJ9vtMdL6eH3AB6Vc0NIEnVLIM6gId9UEl7kAh+mAGjnoGOrkln0XecjJYUiAEjMC4yR4t8uIeR2Yd4cIZJJIeWRnOSiAE4J/QD4KOXEABCBwAAuHiM33iOx3hCF4AB8JYAAHk96pZvOTQKQIADKD9puQIYuAIxkhYZsEwPLgIqgB9yCAslMIEQ8O0AMQEBj4d8AIc0iDRwHVIFx2sVwOslUB31vIBCrXDVwYBc7xNaz4APSIIluE4Qx4DMwIwLwIwgzrhEYabDOntlOvshI7nsIHI1Wxve3b3VLSffGO3Xst04pA69t6172o7PYs7+gYbdsAnevnGz7qigNsDPSUQCbciHifgDGjiCSseTG0PF935vQtDKRDdRB9Y/YciGNUiDidiHOLCGsYaHeOiHkFHMQ4buUZPukfiDAnjzj78COHgDNAqAjNd9j+943994PA957yqAkc8PAyD0kcdzkGeu/6aAL7py+0CAbF11MhAHtLCH7lVJ7Uf9eFgZlRQLcBiEIthjxrWBcq0BvVYBwz1hDHhrqT9h4K5mawZuDAh7kN36xmLNXskArxfDaioNgGjggQWLFgYPtiCokMVAhh4eQoTYQcMGCQoSGEiQQMGCjg8cMLi4QKPGiyQ5enwAYSWEByojUNwQcwNNmhr+IsDEibNlSJIJFjBg0NHBAgcgXWpIqkFCBAhGH0TY0AEPPHz67JnZps3fP3soppChgcAAWQMHzB5Iq1YtAgQNKMC1YIGGmzVJ4P3zx82ZHW3OwtnbF2/wPnD23o0LpzicuMbi2pEjd8JAgQIDAmA+0axZBQIBAGAGIHo06dKjMQsYYGCAgAAEUhvw/JrAawG2BwygTUD16wC2CVCwnVbECRtWxPHjh++KkebOmxeJYYTKu37Jw12JQeGAhREWQoxAESKEChA0xluIO/7CegvsL8C/gCEDfQ9MYHDIMD/DhQn06U/wkVETGOVAAxGoNAFOEmiQwQYcQMhBBw1F9BD+QQYRBBEERT3l0gNSafDRAib5RFJRDyjVlIcQ6CQBgzXVpJNODzDg4QMjadRRRwywuBRMD9r0owQ0otgBNH7ok1w88jjTzz/9zFBEESNUUAFcV17ZQFtuNaAll12+ZcEMSRzhD1fOvGNPPOG8o88++ehzDzbxHJaYYo41Fg45whxQgG4DgCZAFcAgU8VnoJGGmaKLAnCZoqkRYNlrAOh2KGuLBlAAWwI0etYBBKy2W1oNnEADNm7Cs48fIlTZKgWtlkAIP+DEs882V1gAalkGWJBCCiCokEINIWBAwVvxvZeee/IhKwGwUMCQgYL+SesggAK6tEADBqrkoo8RSMD+YksOQJUUTEnBCCFNFnrQgbvuPthBhhwk9YCJI+p4lIws6tTSSj8mxWCKMu7UkktC6QgVTuhayBAHMmngVFEafGCNIPK4WdgZ9uR1BQxUXDFDcTLIYAQhVFiRMiGCBCIIIIAE8vJmzAhDDjjvUPNHXqrmk88+/Oxjz1X16INcnXfiKY6eRvi5W26KFiCMMM0ciiluuula2Vll9ekna5zSVsChBJimaVoUiA0pbpThltYW3niTKj/6XBXDCHfj3d0IMowT9D77cEMFBQh82ucBZLzRRhlnlFGGGEy4sIIKNNRQQwxKKBHDC5vXkAIHIICOgQoqIKEEBP5NMJ9/+Un+W6CBCoD5hexONIFQ7Qhd2ITut19oewu3/95CwwwFiSNKQ5HrEkv8grswuum+Sy9ONvpLo44eMS/VQ9FHDBKPG3yAzT500w2OM+Dk5cwJRshQgG1q50ZAWm45rVtlBRiAABVa0ACOmdh4Ax9C2wc8tHEzeujjHfyoB2IWgyfGkANtTsONowQgCGEso1UaXAsHt0aZyoTta62hTVo4dahEGaACaplNblRjGfwVIAQ0cAE3/pYxGrxKCOIghzao0QDu5ANo5ROcCNBmAbLU4AxnCEMYzJCGNkAxDWtQohnMcIY0mKEMVlxDGLygu8hBTgk0iICCIvCf/UyAQOQiVwP+EtCABYAhjrL7ghOcILs44lGOc6wjH/tIu93xriALYchNJMYRBdTIRi9p0beeVxMJvasDMeIJA7wXlJT8aAMLk0okI0ajGkVlGv8Y5Sj9kZy8xCMEMZhBbMLGwe0Y4ASeIsv9ynIBFNRgH//bh3WS87ef8cM6+2CgONzhDqQpTWqfaiEFUWMEYTCDMn+aIAWraU0K7gZUrcnNAUxwANCcEJwD4E6VuiaA3ZhlADCsgFyuYA9wbCMOqqJMBYpghBicAH9U2McanIGNboBDBiOgJQXIQgE2wGEP0IjGMxr6DGdAFKJ+mOhE6/CGOkzjDLLzwhe84AQmrOAD/2EdfST+kEZueciNCzCI7mzXhDrOMaYy/UIewTC7PrY0Ib1rV0WIogCRXBIoLGKKwG7CyOe5q12RlMm4PlKjoAgFKjWJWI8gCSEE3YhHEuBANEjpVVLywwJtWQsJeLAncQhjHDXbk9SaIQK5wFUEKIgBGkjJlbyY6a6mFGY94EGOpOWpGWnwUwEG5zTU2ACaXbsmY2lzTdoIIH/uO2cFbEAB1CiKNaA5gAxMcIITUICFKQSVWl5lAnK4KYj5gIsILmCsBnSHHPyIh8/4AQ8rnEAuBQCNWahhDWoAN7jYwAY1pvGMPiDXoX6ogx+0cY0ueAGPs2vBBz7AAeuS9KQGGpBbGLD+gu964AMdUJeEPiARd5m3Ib+zo3TrCMiEbA9CEuGABBywkUPm6yWOlEnzCIaupHIvAiABCVAS6ZJzFVInQIJYuG7kAAhsIBoD5GUvS0kFLa0FBzwQhjb24Yy/2kMb2hjHPZwBV7ieoAYiCAdX8poXvPqjH9bh6zvIMY6kJUYQMaBNdwbHmssIwALQpBIFGPtYCr4PUgI4AOFGyM7g+GZsnAIAZ996AgS8hjUGCK1BtTYCN/myMOH4hjfE0Q1ucKMbSZJxcsBhBRPMIFegAU5EnWGNbGgjG9I47h2QO9GG9sEPcpiDH7hhjTNwlKbt/a51JyCB1m1rwA9AgIHmI6H+66b3ISsYZEHW617d8RGQgYyIux5mkw0VuCMbAaVRn2fUgq3keQ+LkCYNxpIZCQUC6FoYBzzwMAStpMH+2kA1wAEPbDgDHs64gh++YZ1mwBItJOiBPMJxj5o1Ix7g0EYzwhGPE4fAAp8NQT5abKbkCDNj+bAH0aodGTyNIzHkEIH8cDCEKlTAfZcZAAWgaRkk28Y3rQkNOEsTANwE4EojPAAFLGBC0wCgABbokgpj4z6zVCaFTSuAM6IxDb9wYxtk5gY4yAyOk3+j5N241QiKjPCD28CeVCADc6hAhenY/ApXIIMS08A4MozBDGvAhjYQ7QIXvJSOTnCBwxokrQf+bKtLlVQABrpklEg/GAIuerSlI2TeTSMk7GLntEMksnWm/Et7kpSJTJiioqjGmibw0iRWd6SwllxP1zCaEEMkiVWVrIgD0nCGN7BRBmyQIQQp5mU4dPs+A+hgEIDY01/ZJI4Ri6MBGTcLAihwAhuS4QhKiMI39AFQbGTDGdTghpvoUWNu7FAr2Uj9H1aDgyAIgQQmQNs2DzAMZzjqMwkwOGlaY3CEH8BKvRf3w08jmnAiCjQFqEBsuDNwAUjhApRBwAW0ZHELwAAGNEhBCN7Syt34Bi3sPLFc8Ob+EejeBCYgAQngX4ITxMAP14jDEyTHAhf8Tu3UDkN8wAZ8xBv+PQVHCESFDI8gdZrYQeDuHB0AIl1O6VQAWqBCkBqM2EQhUQ9OwMirHcwCHJgHEoXCTA9FwMurEYwEbIAHQIMg2FwUQJSK1YA+/IM+VIAIHMD16cYBNAA73U1o4Q82kZAF+IEp7cML0AANHEE3wEM3VEM2NJc2cAPQ9JUcjAEZcCEZoEEdIEDT3EAOlIAVjEAIFNk5GcAwUA1pDF+ieIZoDNxpNJMBlIAI7JvEmcBnVI3xFZxpHBwJGEAAJN+ivEANjEUNJEH3hSH+0BIIOVZu4E/yyUWVsF93iMD73Q39aeIInMAMxME1zAEUACBLgRrtsMAKdIC0qNG2KOCENOD+QDRE72CgANriKX4aLvaRTOHUACqVugQMwSjPuUwVf7ndiqiECKoESyBFTDhPfzlPB/SBP9gDOTgDGSjBDKwSXkCJCCDAwKnT/ZgN4fSgb1xN2DRACOCDddjDIYqAGdBJPDiD0LlBGjgD0NADPEwBDSzBEhzBGJQBILQFbeBADlRADCjLj0WNMzSfHIJTamxTpKRFBYxACZDAAVyGAVQBIeQhw2GGOplFbMQP2mDGN4kTCYhNCm1ZBYSAEqyBGQDdGMjkFmDBFEhBFESBEsDADNTACZRARZoAydyADdjADGhjDFwO5iilERzBETBlFEzBFOCkEiRBElDlFGCBFpT+wTRcAx10AeQA4KatQAuUYiqG1yqinVFAletQz78kRXlV10NUV6ZpGgNqWkEcnaiJGoZABH3RyEX8FFCs0SK5Xb8YjCKBIE0ATIr4iLnsBMFExRx8VT/oQzhMQzzkxaqk4cFtWXrABeGQRZaFTcY1QA0EUz+AA+bMgBJoQR1s4Rr4QbL5kusJwhRsARkIQjMMww79AagUQhWYQGtNAApkUwGwYWsE3DmaRQNMgLAwQRTcHBHcgEXmG2scADIIg76RhaMgQArQwAskJVIawQkEoQ0sigCgpGsYwN7EAMkg5Xu2Z3y6J8nIgMxZQRUUAX3KgFHy51FeTnNMgc5tIc/+SdGgzYEbsAEbnAEapAEbuIE0XAMedAF4gcBcqsB3McT/pWILfNd3+cSWtMVPhQQiBQWYmOiJoui2pJEaOYCjpRErYsB+ZECE5AdTXN1PlUiOIhK/0N1OHAwoyR2MJCYHLlWp3YQGeIAbfNWS+gM8yMXXqBMFiMCUTmkDiGT8aAqXUEAUxJg/gEM1cMM74AMvlRJeCZPrkYMayIEfNENauYM49OYB4AARUIEIpNELrIafsOHZUKQJ2IAMvCcMvIALpMDgNA3W4IYAVAAwMIO+dYaicAdcdAlolkVlYEpvuAbDWSL8kUAJlIAJeGqoyt8NEIEQCEEREKWfFocNFIf+n8rfq/opUcoqq8pqEciBHcxBHLQBG6QBg7bBG8RBNVRDHHDBCmCA13XopnnACljIptXOh4JotGoEAgAmiTJAikIViraodl1di25djGKAiwiY6zhFgbwRjuZojpCLj44ECXLS3E3S8kiVVMhdJHlAGSzpV/mDPoTbv0WK551ACFCpCFhpWSDACRBHETnDizFpXuXVmdbYG8Sm1BSTOAiC/LDTDIAAcyLiOREAG+anDcxfepwFJFaTY00QalSAIQxBbVwKZmFKzIbGo0hi8q2f+9Uf3nyqDBBBEUgnrAJt0ILqpwot0B4BHNCBrraBzy1oGjSoHFjDNNABGSzBdV3+1/8dHe6U4qaVBLqm69cqoOts1+mk0dmZLYPQKCTBYvRIyCxmyPAgxPZE0twlVYZoIAusXZC+oLz0XVJZyO+cQb56lT/sw1t5EMNNqcAmLsJegAgo7gmgAHvUA5PalcPGGNDIQ40Bwh84Q82wyTgMAgE0AArQwAmkgApQwECdUwEwwx+UrJFVU5JhCjiVABCQwG68DzgVYZKlxjlGClmoRau0H95wIvyZwA3UZ8iCatEG7adaJNG+qqh+IqBqwRvIAYL2auOQgRahARr0xTXwQRkkAQjE6FaB3e7olCApkoB4T4GsbzK2LQOSHS1CIAb6EUzNVP7GlB65F0spmnT+fYEvDkQL+FFOvRQqehocCG5e7UM4oJk2CINE+QEgCAIhjIHO3VzmrBJPVg4KKAE/DK5eWW5eYa7m/gHNJEaNjYHo+uMFqEANUORuVAYzBILT8O5v4E+REZzBYUYFCAFGXkr8REotAW9pvcr66Q3O0l+n+imp9qzywuoJMC+s0h/0Dm2oiqr8HYEbyEEboEEVOc4YiIEYNI4Z2ME2WAMfoAEUqAAGTECDXNey/k7WGsR4zW29zq1dnhcsuq1L6aVe4u9N3e/+1lQh3xEY5EEe6MEi60EiJ7IeIbIjF7IiL7IjO/I13FW+zko/jDAnxxiMmUkvAc345MM9xAMI5+v+CJPwPsgDOJDDy6BwOLgDOVABASBA+BnAsMhFalRGMxBCbbxP/PBKDTAhoEAcOHHmv+GGI67FlVhiEr/fEncq0doAqQpBFeCnDNgA0X7WFAdtFQOt83rqEnuqDWwBHMCBgmovF7AzF4wxGfPBNVQDHogB/4Sro0nAfKgAQbyU7gjFTwE0R4wofkFVQWfrg+FzUiQV2JniHwey/irdLhbyREeyJScyI2N0Rmv0Rmc0Pzysw/aDNnj0uf3NSDNsmZoJjL1YKJep4JaSEq4JOcQMMwTDOBiTMMRAlBqRBewepBhAIFDBy8oso0DcpWbTEKOFpj6zJnKiRXYqE5MqNmP+M6oC7arKqjfL3zgXbaiSswkoQRrAwdKWAReOsRZoARZgwRaIgTvfQTVEwxyUARa8QH+U74yalwrI5UncV0DzNUCXKJgYhVOQ0dkKTByrl/3erx3NEUUzdh5ZdB7UlCNnNCVzdGXrQdzQCZz80jTAg4zJWGCgm4wRLm2tWSiD2UhbbghbLpsFzTugFTZbwSDk5jg4Qwi0jVrIhQHwssTt1jH7dlHTrEQqNVwpcVcv8aj2rFQXwQ1kNVZPsaha8dDqHhZ7qp9qQRu4gReTwTvXcxagNRaws1pHwzVMA1xrARKQb9dVF31dV19DlXsjUoo+BU7g84raNz7PaK912gH+D/Ih19RMKfb/NnZFS7JjPzZlWzYja0M3wE0XXMAWrIEcxIEfzIGxDQY8wEM8fAM80M34dDg4JMdpinYvcbInx5hn95I+wIMDb4MfWAEhDMIgcKESTJZabJlu8/KU/faOP19mqYamDm8nSvM0E219Krc2e/Osiqw3Z7FFNrdnfVYNyGoNzEAUpEF2swEajLUYzCRaRyV4c4FWelw0TG0WQMF56MfnWKgKDLS19nVAZ6uJFshgn50GuHEaxehS5LMG8N0D7s4uzpRNBTpjPzYA429jH/hFW/YXsABef4CLpJGxvBYFNCcMHEEUNGUUoPWa1tk/Yfg0fMNgiPqoxwP+PIADN0yDH2hBFojesBhWogqA2VTJj6nTlO3wUAczlk7i2bwKNA95VwMtqRZBFaRMNi+50Cq5kjt39EaxEWiBTHKhFZ2BGqzBr2JvFnH5WnMBFkhBt0tBFrCzFqDBNEwDNMhBGXCBFLxACMiHpX1dUAQmvPs1QGuLnJNrS6AthPBxRJgXhIgXLCqESwH6Yg+4HtERRAs4HiX6wic4IyfyG4CBF4DAETWNENsPBdAACoAAu8cogTAnmLBHCIDOyIs8CKTABHjN1fAurI+TBZTAZK3uwMVsrttPEXfeUhf3NDMv8g57yqSMEHRWFANtsiv7qxJlqxZtcURJDGCBGsT+gR1IOBy8ARy4QXZX/dIyzhi7Mztzu7ejNRdsgRasQTVMwx6c+1kngQpcQAbkc4x+QCIV1avpOYPk97/77WEDT/3+MSAnNkwpdsHH1EMT8iRXtIFbcsHbVC42wRNggWt9imfErAFowzeQWTdcwzPMQRpsQRSkgJeMxa5AIqIC3MpDqdcEMzDT/GgW8RELIVOD8/LKXzePqpH7/H0SwbEje7K7ZwxISX2SzAwo+QwA6uVcOlRuwRnMwR3QwRzMAa6GdXZP/dUnqFgDXTtzQRZIJU5GgRRgQRZ4PxxQgzTsQRygOxZEwVzveYxCxNva5fwuRP3Cvx87dKj5kX//d0T+4+/A239jQ3SoYUjuAESTJ13OyOEjzVq2bdy2uQGhwACBAQEoVryg4sOFCQ0gFihAAGRIkQMGSCQ5QEBKARVZBlCJMgBJiSpTygxZwICBAwcoUKhQwULQEUOHkjBKokQJE0tNnGBqA+oNGUWqVLFytWqRG1CXnnBqAmpYqDNkxDBC5UraK1SoTGG7tq0Rs2PSyLnTpw8fvXj48qXzF46bNoPfvBnchg0bNGjMkBnDhYsWLVmkRIkCBUoUKVg4Y6FDLdoeOGE4R4ERYgIG1SxYs/bw2kMH2bBpw259G3duFi14N/H9G3hw4E6IE/8CBvmXL8WdKHfuHHl06WCOU1f+XrwJb96uWbdw4ULgwDBn2sCxw2faNW3bunn79v6bN2/duOF5kuJCA5IrXdL0//K/AFVqqSUA+0PpJZBw0ukABHwCiqgIjSrhqKSYAkssqYigwipCCMGqCBm2CmuGGExUwggjokBrDDLKMCMNNtY448XGyLixjMXWeCMOOur48Q69oNGLyLz6okOOORBLg8nBYkSDjTPMMKMMMiCLbDIsLsMMCik2mwILLfioZpo93BCjtNNUw4CF2l5rU7fWbNNNuzrt7E247O6s07finPPzuUD/ZA447dp8k4UVXGDiCSy6MKONOQ5ST5v1uGlPvkzn20abbKqRZg884uiCiRX+8kPAAI8+MukkAV0NkMBYa+LPJQUZ7AkoC4g6itcJL2TqhLHKKoIKKwgRJJBkBRFkkDLGePZGM85IY404+oAGGmmoqYZba67BBptrxO2WW2q2pWaadKWRZhp2o8EWmmiiIRIPPvroC4855BBsSSidpJFGMcoQ48rIOJOCy8wu8xIKLvgAjQ84ysBCCiReAOECNnHb7jY3PWithd32FBnkPU0ejrmUVSZUzzoPjU22DjxQlFFHy2gDj2iqUW+bhTB9Dxx4hIYHnPe84Uaba7htN7RQ8UCyjTC6SAKGFVIAIYQLKGgA1ZxUFYnVk1oVMFZZERygAJ5+0rUoEn690Kn+YEk0y60rykhjDme4gSeeeIQG5+hszOW2GnTblSYads2lxhpvr3H88Wuymfzxwq0pPN10E5dXXniHpJePevmaQ1/D1Ehj2jPOQENKgasUg+ArtSgNMySQwEwzL6UY46DQ3TAjC4qRoOECj93MzU6RTV6+hTybWBl6J3zj2HgPPvBABReWGKgMN+jgI9tpdq6UPfe+CXrooeHTVD744pOvm244zabyaeTVy2k6SI+jsDZOL6MLWGACDFSAtYxtjWs5SdVHVLUqsImkgTlpEIRGUKGmeEVuZTnCEVZ0BTLU5VqMkxw2stGNb/DNHvbom9++sQ10iVBc3sJc5rbVuMb+fYuE4MJhDK0xuBkyjXNBjNfn9nKkfM3BMKmTFhrKUAYaUWlgsYNMZygGhSPYLglJyIzCoMC7UCnJDBRD2BJqEyczgmw33TmZ86bHPI4dqgMb0IAGOPABFShqUVDIghjOwIYe5SVb1BDXetrjPqCtj32ZMiQiNRU/RzqSIT3jVKcoV7kZIu5deyiiHaCmGBqVgQtdkMITmPCCAoIAYxdQ5QUsIAJXjsArNbBBiWKAIiOAaQtlWIMc7NCHZ2jrW5Nbz3omqY1LnTAeKUxh3+DxDaSBq1KVvNwLCVc4xl2uWyScXDZ0OC5qqktdQbwfETdpB04iKQ6D8SQUneWiJpL+QQxWysIUO1OZKyZBCVm8XcLKgIdQvSENE+sSFD4mJ9jEbE4lC5ny3Ggy1xxUNhzYwAY4UNE6fgCPTIACFriQIzW4QQ51CNIzEidIS/3MaPHjxkoluZBLOTKRj5SpSl86U5vSB6crZWlLJVmpTnXzcdg0V+bWVdTOYesZ8OqcvNJlDWwQk6ct1SlLGbJS9/AtmfdYJgsZQr6eVSpcNrwhuEgYTPp5C1yTA5dYH7etcrELceuSlzTISaQi/kV/c4CDYTz5ySqNAXYDiyJk5smFzkwhCkjI4mJtx6UjQIENe/hiGybmpRXQRmZlJFmcFoqbghoUoh2oKEUt+oEUqOD+BUvQIha2QAYYrcGPSQpSICV3Ukh+tVPiEpcwverSnfIUqlHtWSRXetP4zQdTjYRpIpnbXOTSp6bMNe5vZ3qpqfrMG0FLpjKZ+Y1udIqYOp0fNrDp1GxE87w+Va96uanWoFrTcJiMVxDtWl++mPMv+xPMYj7pItj9lwuwI2yYDMuZKVhxsfpEwhWt2CU6hOZpbTgDZTR7Rgs/FGai5cAcNZCBDNTxtCtILRKkoIUtiKFFTZyWH+vAh18KUiELmR83r4EuTCquW7qln+TUSlYfp3WbQRYmb6GqU5nCb7nObZ8hNbVIozXZyYtUZKYeGVObItMeWtXqMpvJjXDxrKX+nWpc4arhrfMWU7icwi17dfvewmFyqe8iEjn9ciQ6xAEO6kQdO+EpYIKJYZ6dyULwsHDge+IzCY1NGBS2wAcIy0HCWNDNay5bvdDKcY4SyIBqLgCC06Y2CVHAQha2wIVSt2gML/roHO6QrWqkl35LG9I5zdlLIiVuXZlL1+J4bThdu/WGYnWcNoksVege97lJbu77kAxlRprPkEWLMrOZ++wmC80e+MjHtvFxD3zYo5nbCOog1Tw/pWFzZ9v0anDFW8z0UpJ+O7YkroEoZ7vexc50GN2d+RWjgMITngEWOGQINurZHewyR8jiEpTAcCU8dtFigIZkRYUGMcRsohP+5bAGItDxCGhAApr2MKdRqQIagPoIm8mCibcArRehYQ1umEOLkxovow5Jf3Ag3c71lSQ62KEv9bWr57AVRLnmmtfTGJwNdytMnho5uUi2aXMhWWUlQ3va1oby1d0TtCznQx/62HY+vg0Pb2iDTOzKXJndXM0yP1W9kxQuvH3c9B2PuVyaQxy86tuHO9zhaXnNK+kGAyXWvdNKUiRs8AhNRS9FQeH4bLjD95kwNEBYSWd4gAM4zwDPN4DzEZhAai4QAk+fnOFI0IzBW94iM8A8DnPopS+fUfPP1WEOcXADHPKcGDe8YfdwSBLPSYdX/P681n/HS17wopfa136+c1X+uw9vqO7gDremxq1uu6Wa/ZkuOetMdu6Tpd4+7WZ77NxWodm3MU231nCtaS/q9M38bp+u2afn7fG5xXWuxS3tcN7Fc+6FD+7ADgwQSXJPDuJgAQMjDSRsSsygRVCMsLTAYBxPdzZDjKBAsZTAAz8w0RYNCtpgSPDAMBoABUev9DytBl4ABpRA9aQATFZuC1rPtWIk9kbKc57hDtDJDdiASdAgDdQAttjADYIPDvCM995gr3iP9+IACn1u5/CqDmrNnJYvL4gE+oouccSH6Wrr/nrLt7xvqh6pq+4P+6xrqrIP/MIPkZSN/KSukMAhq9KP7LQqHsChGzxl6ZgO7mj+LO+UbunERYfSipjWK/+CzKlsCHPUTtdurkjwogrnAEmGTw4WEDEWozHeScC4YNBGjYqmYAoqQ3e6BLEsAwk8kOGWYBUVzHZITA6eJg7U4OReUPVyR+VM7FlS7QzUwI9mTqT+jpN0DwiZSMUW43SK0AiP8AcTwxmf0RnbgBl/rzCSkAEvkRL/4kfsIBjvovlcrObmanHMLO6ur9yM7LrCbL2Gi6aKy+ra0A2pzbna0aWyi2+8Tdu4rdvADRy8jHBsiKzO7KfWStgIMcjCpRAP0voMURu+7FseR9eISq4EUEj0og/0J0mYkBp/TzGM8UVuRHa2oPEMbBS3ZKAer3b+8IkVWXHyPJCxkEAL9I0O3iB3wEQL4un1qkUOfORH0CkO1gB1bgTgmmiJhJAIYasI10Ap1eB0mCQNFgMqg9ApmeQoi1Aag+8ap1AblU9IpC/OrgmHtAm9ii3NJinIegvqpo7r2kcOow5TzLDduOGq4gEf8nHs6nL9nKkh2arpoAq9yAvd2A7WwAsR4W2bgOrLEtMawEki6UrOsrAAL7Ln9CrPjlCdYOQjqwQkBSxMDqsyIO+xNGNhEiYJVnElV9Il8ynRHAYP4AD24qAKDbAOkMQN1OAMHGMXoQVHInB1WAcqhfApoVJ1hlN1ItA4idM3p4UqqRK2rvL3ktDnDtD+G/MiqXBNAItOcRxH3dorMQ2Tm4jN+rpvDb9vPuZR+96yLdtjDlHILvURDwFHfmgshgzyzHpKPvEO/oSsMP+yfpSuW9CKEC+HqMLpOu2qD7hx55SQ96RxMFZHdV5kYEBSduopCk7xFXEHYbjkMlRyJWHgNFEz0ZDADPhgD+QADmbEMQimBleUC3ZRKHGkiRAvRmeURmf0RWF0RqVFR4lTdaJyCNmAMBgwG7nxAL9xC4kuXgTRXMaqEMkK77LJ+sRwDNPyuJBN6tzxHdey69jTDrcND5vpaGYMyIgNEb/zy4Tq7bbzMN9tm4IKXZjKrdjOqWIovsIJW8DHrvCAG/H+6s6YUPcEAwifyJ3+i2AKi9BGkWIuI7FsZ0sUdUs49EMjlfLaYA+oiOVaTzdfNDc3lVM7FcU69UZxRCiJckp6Exl98QifcPh+TvmwkDqfLxznql0EkUkBMxC3hYSGSe6iajyhy/sgiaqqVEvND4W6VP38BnAiaSCBTMgOUtgaZxDBc03tj5LeixqQ7h9vyE3jyk75Ti+EUX/wSg6YcK8AVQ080p0GrgIJDWEOLAqSYIMULGFeEVIl9TRdEgrmoAb/a1NNbUVr0MQk419NjWBrEDJKrQYfI8BANVNHtVR983SO0vd2b/iA0Zzu4mK5EhyRagtlVenwszG9MFfXkVf+19BkuY9KzXO5zo/s2rNl1y9Mv8pMpTUgyatc4tTXROgwc4ghhymabNXXdg1dyIVc4kqu4gV8iMgAEXTnKrN/EEMxbKTP/msLQJEzgodhFDWLjsAlQxAVsUgVO5QlHQ41bYfUVlQyRnLUVk4yJmPQ3HbQ2LZtL5VFF/ZTN9WdHvY3gXMIlfE5oZD3VtUKi/QbiwQcnQ9e4Gr+/JNbzGrIyFK4UHbN2PHIkkumXup8sqouN5dztaqZ6ENmw2VNf0ybKmfpGnHX6FM/oxS92qpOI1JJ145AKdIil89HeG5cBcMw1ClKYnRqAWsL0vZgNgMlM+OeUjMEsagDPxQGPNT+Xl2SJEVRFA2MiqrXeglNbue2bf/1blskVN2JKInTKZmyOaWxGrNyG6Xz79Z3fZdvY23OERm3zNBKrd4tzdAQt9TNpc4TLuUyc1OoLlu2c1WoaEB3xg5yPgOSxtDtXH6N7XDoO3lrMA3TWm2sC2H3cDLnXeytSPAALzhJAfVFMJgxMTJRaqXoMVau8bwEsU6RA1NRFRsun7BosUxTUpv3Qz0wA3eYh3kYTKgoboGYbfcVdnKTUDn1RUlVb5kTGtvAT3kuXClxG+8CcS/4P63pH33M6XoKf+OumMLrUpLtZKdqS5OJc/Nxc/MyZkP3IadpfgEyrNyv13aNfmf2LJv+dWfdDIjitzHhyls/GOg+eDL5Z3cPAwgD9XWs5EpEsp6GNwMTK4vyafKWwENBEFKbF5MzGYc/1DI62ZM/2TJ0R3ql13oNjm7R9l+5t3uTmEalpUfHt4QpNvfIVfhCqkhdDDv9U6zeGNicikz3k70QUTzXMM0u5fw29y7ROC/FK/+slYbidH6ryXAWh4YSQsjAU4EP8seCSkAxeEBz7TqJKPl6UF9ib1wPA53bAHUCJuCuJExW+PE+k0s6UDVzuGsnWZNhwAUxOVI3yJ83qJM5qJN9eHqBeG7fNnsFlns7tWEddkeN0vec0zLfIEmqcPmq0xHHEYvxrlbbS//gzTv+SVbG1JHdXOqY7VLbNvdLkzWSzDJcLgnpqvlyoPURM7hxVlf/EpNZu6kQy2uognZWcw0SP+dO76AK7UBf9Cr28uwqD7lBXwTA3LkzS8MyuqQyagcKJC81xZYlZZgV83mf+dl5l+CfARqUQ7mHRVkGrTZu43Z7iVgMUpmIcxN889aVe3MqqdIIde4AZ+/5LvjG4reGCpKb2YpZeSuq1s0w748b/jfLzniAWchXZfasbtZ+cG36aqjMfujommpOR3ZZ4TitEJJnvQkAzWX+5Euc6qpIZhP3/DRJ0ukwmpJJPolQC+YT2zVhEu6xEg1SS/OrPXSsmTeT93mfv5oVr6j+rM/6rHv4eof4lAE2lYsYieualR82Rtwg9o5aYy2yOpUq157Z/4BaSevY/rg4mhJR3eSSDpUJH1UaH9cPPn/rZ9ushw6nqHbN7WzMqLqwl3msx3QIrZp0p8fs/YYKzpZKqby1du1FMkkH+HjknA1ZSoqziTrRYNxWjB4P8hY1RGGYkjc5xIdbbDU5rJv3xMl6uS2jrCEOd9BaBgt6bbWXxt8aruP6iDm1iHFkddZAGmMvG2OzVbEQl8Upv/F7IomOXdhOi/FYP8FrIexxu94bst9zje2Tmwx8qCIyvP1vdjkno69pm890h77MvXgoMJcmwQXwXWpuzhrcInGPdPb+Cvhkm3eZaEo4keBMbCR1RzQ73LdDdPKEW6yRm7hNXJ/zuXmv6BUb3Xb+WUN3eBRZuJSFWKHlGtNX9M+890WmJeYk/BJ9jid/hLub7/mIToh28NRxbKzazNUH3KwI6fxS6B60rNaz7NaRVX7wj5JsFsGlb3GFNr7YHMwV5/++hS8jx9V3iJuryY2vlQuvs0Df3H3thZOGj38qs4SdEXUg9HXEQDIOdqo3XFGtSOHeVdAbjtDzObiDW59fAN7f3bhP3HY+UDVf0Z8VxpMJ+od/eMZr/KA/0ZRPDMVgtMcTA/j+FgqvMaRIffYg0/lg1UDdN6m6/FyytVwYkZpqq7H+21uZ3HvLsmyZ9PCLx7KyMSecubDLiWrB5+vI6bggsxxa31i3xkyOA/GyOafl8VTo7AqEhY9/GNRJ1NnwGKO/2tkCDy56P/Nrrwjd6fnQEz2T3V3e4f3E47150x0GH72s9R0Xd/hq17atgzjsrVehdbPThTAp14AIJzbCa9mW03c6XZXuvTFpMfuZf4jL04VbsGEbvAGFPl7wBd9vwlS9g8x1j7b2qpjeGth+kBR+JXKwZzqYfF1ogy2ah3bLNWeujorBi2Q6vxVJnJCpf3DoFyNKfJNKUnQMwn3lOnPSN2qeFSwKJPkDKblDMdnqURysrX73XXD3YWDBHJ3r833+t79+egua7KNXFNea9RLW5Vz5N/Oa7dveCHnkGkf9qGstfa2Qik+96LwZiFReW17t7+lwuwZ/8LkqEXnIx3qIv9v81DfYv6k55aNP7cKbl5m8rTJ48m0IIKhNo1ZN4LRp0hBKWygtWsNo0PhE5EOxT587diz2yVhnjhw4cOK4aUOSDZs2Js+cYXPGzJk0ZsqUGSNmjJYtW7LoxMIzShQoUaQcGZoESZKjR5QoWaJ0iVMYT2FIffFCKoyqVa1S3cp161QkYI8WBQt26BEoaH0GlcK27ZS3b9vKlfKWZxYtN3GO2UuGjEwzgAG3VKkyTRo0adSsWcPGzZuQciLLmUP+mfLkyJXtZNTI5xm0z9FCPwwN0fNEidKoYdvmDRy8ePZiy549Ox68b920ZcN2rbe139Z6Y/tNzWBDaM+SfwYtemBxhaGXM1+o8CDwgsWBW6s2zeHB4gSriTf4/CB0aKTTn+Z80c4djJo7xnnzeGRJNGwMozmz36VKmWTQlFNOPPE0hRQ+ARVFWWIdhcRSTDkl4RJTcWXVVVlVSENXHL5wlFJKiVXWWWoFtdZcc/nUVoF35bWFGDWN0ZdfM9ZYRkw4+meYGia5wQZ9IYEUx5BxTFbZHHW4x5lypC3nWWfPUEQReqlho01rr8FGm2xaxuMlON5o05tv2FWjHXHGQYT+XGfSgZbQcww91KZoDDk33ncE/cZdQwmZN8142BlkHkMQNYleNFJudIdGG2nmaEdwuGEfSobxh8Z+KsWUqUwwjpGTTllgUReCUqAFxRFJoJqEEqt+COKEUXV1IVWzvrDhhh1SBSKrYyFh1lBplUgqgmoNOwWLeOUFIxcx7uXss87aeONLhqWxmEnYSvoYZJTR4eiiFkGZ3LjJVbQkldRo041rXnq5pT2wxWtbmOIFV5B5xdUrHnYKIRelacxROaho0aH3mWfpUYenoOHtqTBDBOUb8aCEqtnmRBYt+h58j9JBWUkn5ZfpfmjgKNO0nML4KRcGRoGFXGcB5euHqyr+8WBTsFKI4VUXYpihz7jmCiJZZJmlllkKlnjisViA2iJOUEct9dQx+hWYfyohtqMaiplEX5FzeExHkkqGKyUfZqN9UbjQJJQNN67Bk2W7dMcjT5e3bRPond85h+fAa1Kk3KFuLkTacdKVi3DCC39X0HgNmUfn335CV3BEy0l0dqN2JDk22R6JBLLIhGFahl+noy4TTVxwoUWooWIBhRQvm1riEUaF2CrOsFaI1c9eZfV70Bz2SrSvIxp9hLBsMd20Tsm6KHX0oOIFddWq34i1pYjx2NgbYHc79ntra2z2ReBCGQ01b38T99x1xw8PONxkUyacfQ5EsXqBny3RwVT+Gg3iEvevOXnHOeBp3AHjpDA/MfByUzpNojDSkbHR4XOUoQ9K8qMf/gAGU30BkOrIIAacvK5APGGL7Ijlk+U1yEE1gxBUdKYVrPBsZzjcCvE4RIPj+ZBoQ1GRW+ritOgZ8XU7qZ71cNIsGYXwZFfLWmIY8z04yKFIk7kg2eqQJHBlbG1smgY2uOE+ucktfmicnze2gQ3wJDBOgzpPlPzHqD4IjkkJG6C/xEWuQzWQYnXi0wMPl7/zSIeOdbwDFyvDRY955Iogq9alWuIfMwToZDc6mRi4gBMD0e5AdGFLiU6lqtzRDEIUomHPfCY83+mQBjvkCg1YpbvjGa1Yn2T+WhGTBSoUskiJTOzUs2qkOsEYhjFUNIkVh4QZj1CGbO7ByJKkMcYynhGNafwGGxGYJocMsjRqq2MdpZQcOnnzcuRKJ5v8+EeEnNObo7EYId1ZsCn5Dz7kU+SRulWZIsGBg4i51CS1FxOaPBEwnNoCXlqGIpkpiChiWQqIkiChq6iyZxYKXvBgCcuuBI1XvCra8phXl+clcSeiAqXzmoaFJUpNmM2a0V+kmBjFUNFHb3DMtjDDxZ5G047PqMY2vgE/bMqPftzBlyGXY6iDoQ2fGyPfkhbnHcOpKZ3kuuN0FJIQAVqMnWtip5wQJUE7SslRmsHIBecQB2dWBg5v+Ej+B9PQkpJhMiYBEkMIAeOXTX7qQEpL0E+AhbxXpTJnN8RoroLG0Vdy9FZc4VWvfiVEuvjSl6Bs3kqbJr2pvehF2AvhYC7FNa5Vq7Tee8wVh9StLt7hGeki6jWxWdT5dcNhA/vqxTzzDI2gNZpQDdfgAliwckGJj3NUzjPUY9XdSqRQyXXTV/9XkY1Z5LedW+sjwfYRx0TqMIXJ0elECCMYkZAMliRh6zzJwpEuaEFDCUvNojIhqExllR6V5WMbu9/G2ooqxgsiLjWrUrkMmC66PKIJPdtEmbrEJSQT6GG01jX67FQOHbEDbIf6vqJ6yYx0sy02pMGcJs2RnMpdE/r+MAKfJLn4W2YFWKEOpjis+m+d6XnnbgH2mbMtzkmYqwiMKUjBOjiSrUMCiRzoM6nDoOxkfdErCctb3hptUgvsvd3yfoU7VDVFhjOMyn0ViyvI3qq/aO5oY0fEPKWxMLC4hAuyWnTE6OklWk8sAyUHYyn+bK0x3i1SHfowjSt1GMS2MaOi5QambExjjokLJ2c2p5H3oLWnF/RWT9O3ThqPS3A+TpT/TKMm9QxuXOjJqkSGK0EpUdAOeLiuTx15GZDAlck53eCl/gLlKFOZCzSpcnlbFztQHi2IRXMQ7y70FFXacCpmjnaapz2DjsL52FHg8i0HvFmTPg+Fd2EitJz+qLqWEDRrfq4pY9wghztI422HXrS8zQgmbUyDD148W1S9KM6MdS4+R94nF/mN3M4gst8+Thzh+nhiJ53NSclVm5TwgAcuwpriRs60x674EVxPaiT5MV1MAGTQYbeOyibnQi8Bm23lEUVVFK3vKmvllauguQY0wPm001xtWAaRyz/UNrcL5Dy4NI8nLn3Rs7CHSYKO3D8SVsMcnoGNdYHj6vGetxm1OY07ZFozFH+PT4Er1c3ZQYsdQTJkJJOk9mgmbXaMu0V622+zsgmrDv80OZ2KNoODmjOLemp8AL7xfUYmDpH6eBskhRI10LXXpzPvsk4+5V8ni6WibHmXcVf+lKLQstkzrxDQsvLYF9RA5zmH5elxznrUT5toNXNVSH0l4LUYHUVusUuyPKt0vpAbdTMaphnQMIc+WIOM7sN63JR/dXlz/Q771PiR/+0oRlU34PPRKVwd09aeWlxJ/Banxqpv/eMa/NSIFFz/7O5qcOXT0hYXW8CNRKRcf5zxbFDDfjJpI18zK9jCtkktEjuiNFK4gzyd1yoxV1EXpRWjVxX7dXqpJ4Gux3o391gxtCsTxWaV9WYHOFKW9Ty7p1DSU17j1hfOIm5kcAZw0AdC1Q3ekHzMN4NYNz/fwA3U0Ad1cGtxdXhE0lYWpEWbIXd2YBnZB3LYchJKhiTPtEX+32Jp0fRiRtZF5Ydi6hR35tIHvDVqWQhcZBcfGbdPoUMZtpZ4k/IGi0cp/cFXp0Num5RyKNc6rhM7L9NCW8YgRtEgqGRf+LUzZWYrMBCBFrh6qleIEhiBsFRtGjhRY1F7WiZfvhIUKwU9CvZSVLYXC6YXZ+AGflBo3BCDMkiDNHiD1fAMc/BxFpZTgRZ9VKgRkGJhJkFFi2EtPyIZHDcZ3gdNYJiLjUR+43RHJ4ZwBsd+w+h2g1dkGZd2jzQZSxg6tyYpJtEGaLhBdFUy5hZ5M/KGk3dyKccyBUIsPydfCSgWMteHfkgV0vZYhLiOqrd6rtdfTLErSEF78UUWDlL+NCoiZ+C2SzfRWVCDRNAzBmWwBp34Nt4AijKYkN/gPgnZDdjwDHKALVREEhu0eKpli2HjWp0zB9snkaYVULQojT34NUjCixkXcCb5U1+khXeUhRthfVFid3CnSF00hRrXWstIf3BQGZORihU5Eo4HXh50MjQReXHILMzya8RGdAhiNDOThy9EUXx4UbSyMzr0XzfnjofIURT4jqg3ND8UQwoYiSeCYHBRUiKIF9BDiXSoe2OgBnXgDNrADXR5kAt5l3iZl3fZDdnwDHFQLae1BhuUfycBPj+IYVO4kXLgBmsAmIcxYf1xBl1TmExmJLloGZbBLWJYklEYeKBmLlD+iD7lIk6S5nUA5310gBmZ5lZkGDZ00FYcyWQoIY0+ApgCdQaZBCORx43L0puTlwUE8o1NuWWNKFnKJmY942y+A1m2wpWpl3OEqI7u2F8SSEsZuIiN6Ga4h2B2cVmi8ma0gwVbkAZ1MA3ZsA10+YkxCIp2iZB5yZfRIAdroDUSVlNcgy2Lpy07uZlw0Ab6VzqTRBiC0T0/Yh89aItGMhlEAlchwUzRh1aclkjw0R6BpxG9VaG+9X095ZpHcnbdYiRWFDaY0XGqiBL9uSMguX8xYV5l8IaVZ3KTp5bdOQV26BOpAlEglTvI2YCKhZWC+JzTKZ2t95xc+SoQsisceG3+a2F7cTFEmVcsWDAGxOcMVoKe3NANMHiQWrqldrmX2hANc8AGmMI9AqU1iZGE30MktzgfIUdJlXRXEIYGk0mZCHoZkQEktqaKIfFIGQlj/fZbGuOZ7KE25NM5LuZi2sVTRoYkqekRICGiRQI+TDYSbvBPkhRhuEllfcGbSDl5JRQ94FaHXZZtN2oU8kVLSxF6odecamZmXamVXKmVW2mIOTM0XKakzJN5b1ZZ4lkGcuAM1aAN22ClV4qlxnqsWLql3bAN1HAHbDByhFE6/GEpU5R/PCKSqiib/zly2pM6B+VnqMUjF7lkdZqKjzGNbhA+TThwUiVV2WVx1lV3GbP+MYZ6aYuqqDiJoCK6ZOADEvZXmwL1Qf0xBnKoV3KYlNwohwoFOwbCNKJEj6WqhzRTUYqFXz7anFj5qrJqiK33jrAkISFiS+7VcriqNLVHO1pQBnHgB9WQDcI6rOkZszJrrAfZDdzwkG9gBjKiPZkSGFlzKdaCWifhI/dpEhMGIL2GgqmjPd3TmHL6I7YmGQeaijo1jdLILUYGoWSXMbmYVnIXfvt2dj7VYijpSIXHVkdyRUAyH+jqI7dZVwNLsMxCBpy0BUiZlJvUOiToS5/UFk6ZKlAZIqyyBDHHbGPGM8JTempmK7LauF0JnYf4laxiSvRoFpVrh7VXj2R5LGT+wInWkA0u67IwK7OkW6xY2pdwQLfkBkXohVDTYqYE2pi2SUmpQ27D5GDpJlA8Uqk5xYPmeq728SMaFFdhU5LfB6E0uUg+FXd+Oq/XlWnQZJOu6UiwyVqNul0MGiT96SNGG6AflKkl1Dp0+yJakLdJCSpz2LAvcyykAl9IAAUQK3u7gpwzZ0PoyF/7hQKOO50UCLk6J7kiYqoi9StAVI8OMlJZ0Ll+oBqg67IvO6wQDMHcQKzpmQ3SMAczAWxOVLu/ZzVYM3z0Ga0IFXxONG54BmHgRVqAVrUW+YwWxr2NESkiCZtr9TnYZaizlhGC93aMwmJn93XxMb1h46HV+wb+xWuniGdhQ1KiEqkfUFdQnjK3Cmu+zPI6ersTZ+mwQOFyXpY7qEq4FKuqGrVzNKC/+8uOGluINKCHkoU8sNcrrlIWLkMGBOkM1oANDSysD7wN2rDHo0uXjjYHaeApdttEewFTGwxFb6pn5lYjJsw60NIXA6q7XUORPSIp/mphKHEtkqKfmslI1KcZ0JuLXuSL1+UeP5yRFFQZYnOvywQ+/YRF/sqgTNafsTifJQNhLYGCJxdsnPTLeWvFxIZlKRUXLJdt9DgzEeUUhkW/PTo8rSqIq2fGKOC/sWrNhXgzSuFDu7OIkxsFUzAGa3AHdowN5gy6fTysfbzO7LzH2lD+DX2wBmQQKjfxfwTLYHxBTElLIzLiLK2zdH6FExq8szzbPTaFn9FoYXCVfWywGOtmkYhnRauVRS+WXUfife7ntStWaR46Pop5JKtpa46RoMyUxHiaU49REvrXH3rWHyhYE0qpt3JIz62zUC/jSQfyUAJWWEcRjxpYjqs6PD4qpNN8embMv2lcpN4MlovoK1KwBWcgCH7gDOaBx6LLx+ucx+3Mxw8ZB/PMWdKjlq9jZ4b8yM7yawItt/icyNPyEsi0Bja1bpW60HCFphVpaxGNyVnkLaJsGUbimuCCVqe8NrKWtY4yf3/NtiOhWklmRbdG15isiiEHXoyMV3nlRGL+0KJ3i5Rb0DR2G5xMcyCARSzB0mWyByuoxKMVi45XKc1G3bgT6LiPBSIwUAMvsM3abDNgEQVbgAZ04Ad2oAZvgAZ14AdxaQ1Z3cDK7cChC5FkcNNIB6qXBT2gBTUa3JtyWM8qE24LJtbaHS3jpT1nGouVXB+Y/E+lNZGdrNBv0COwOcQdERmaKQd0ENi+OH5cO4WY9td7ehmwWKkl3aCZLKlAoi0cVClvioL5jDowfXLD/NltmUIvUypbHCxjEUOonQRhxodBnV9nFqtnPIjrGJ2wpBQwIAINIAIWIhVRoAWb6AdT7QdpEAMiYAIWYARXQANmMNXOUBxWjcdmYg3+0+AMazAGoVQqZcmUaElnSOSPdmtnaklnC4tCyvJ7dyWncJ3eMQxy+KcYXHMtg8m7G1SpzZSo8xGiGLYZqByo/gaFq8mTWbRaRrh9jxHRSdZx2tLYKe0Y/lkt6MatASIjetWGe4GwA1K+3tid65t5Fd5Cp5raErWHOqPauTLU/lvUsq2VR81RSoECDXAPKS4CISACKVADR5AGU+3VV7DqIlAA90AA94AAFnAPJzAGq14GcyBGeDwNcIAFSQAFFHJ6SwAFSoACKQACIgACKEC4ctFtdhFu1uPdMqpEJ0TleYFnSzt8pVVTMdze0djnZ+rl15KEXL4texrLEc1xc+D+heCXVvjUSI3Ep4lN0i/sr1V7eNs312VokRzkeEA7woQeIPzc4MGsUJwU4aPigQaIgM0cIamdnPXLQ5beuEe9sa9dAxWPc06BAggwAAdAAQZQAAVAAAbQADWgEjTQAAfw8QNwDwAgAPdgABRQACJwAivfADSwBr11BkpgAQYg8yIA8gZgAShgASM/AAJA8hSwxkOUWcjCS0bUlihFdLonbgvuF9Rqn99Tm9gCmN6T5XGNTFUEJLa4xHUOGXxdfRzDMWCoaWl3GZlZay98rigtjfjOeOcNVyTR3h+pNdcY8LZ7yHfbjzgh9UeOIGmRuaeaM/FYX6kkFTQkPDwUzZD+O4EokPGySs3sqAQwgAIGEPOufg+iL/oEcAIoAOuiD/OiHwCv/vkH8PmiPwAhsARH8AIU0PL3MAAGoPoCgACoP/r3IAAUAAMoIiosMt3eSXQqVSDKUhMKLpBZz+3QuCOz6JjbTv2M0TWdzH2K7SN2LyQleUFeqIsAhyQeypOZKdEi8bsorderhYaUyqCU6gZBCV4IPnJKSyPCFMV66yKGr0IAISXKQChIjgyMciRJkiNIlDxcEjHiQyUSJcJYAgOjRo4aX3wESYPGR5Eia9A4WUMlCpYqVaJ0WQNFzJg00qiRYuAeAQL3AADwGeDeAZ0BgAoQGkDAzp4EBvgEWgD+xQsUOgEIXfrz3oCsQLUaQJEkihSyWMyanTLlbBYsU8imTUtW7luzWbJswStmzN4tY8iYAXzmDBo1hde4YZNG8c3FjRereVxYDRs2ayi7cfMGM+LKbNzAAR1nDh06o+vYQX0aNR3VdurMmVOH9Bw5tEXLefMmThw4uTNn7p1Zsxs5xXcLb5MbtJvkbhqjOZMGOuAyZciQEWP9uhjuZMbg5RJey3gtddlikYseYUEkA48oXLgQosUlSpLQj4gxY8eOIEOOLMkkmGJqqSaaXJrppRqcsWMKnXi6R4ClBHiqgALuCUCoAZ4aoKmnJAxqpxBSCKGnAAbIEEMNl0oxRQL+QEhCCrXQkmtGt+bCEccZsSBvCy6420KvvwQzIzrF1FijMOjQQEM6Jp+E8sjGDEPyMs4qWyNLNnLTbTbYWDutNdla+xI2M+XYDc3e4PhNszbaaDMOLosLzo04MLtTs+HacEyx6c4wo7rurhuDOzG8Cy9RLrTYQovzzruRrPUKOiihKJJAwqAk5pOI0/z2288jGF4Y1b//XggQpQEPRHBVAmtyxg8qDrjHQqZuLcAqoDrc6cMJhdKqAAoaoODCqzCEqtcIJ1yKgBSgUEvHuHJESNKBZDQvi/Hw4naMMgArcrAjIUMjMCiZFCxdJqdUTEvLKIO3MsPYgFO30UozUzb+OlxzjTXS8H3NNtjQRHM3Njdjjl4ufXuDTtwQfoNNNxOW8iY1oBOsujIKJcO6Qg0VI7yQE8Xr0bPmIggK9tyDryEkNqXPvooswuiFUDn6qNSR/BMJ1QBTOrBAmVhllQZqnCGDgqFoPYBpphEQ6p4IL4Sw6qgjRACBe7JeaqsCuhbgAKqb6umAGpCQFGWExlr72mqxxcIuRhvVVq9vwVWXMUDNfXJvdZ+kEjIt4U0yS8kswyy52v418946Hi8tcjRHo6042OKobTc5m3uTMjjrxaw2OUBrwzPMJo6X3HHXSANQQLXjLtC9QOaiL0XxKi/uk2UUCKH32kvo9/cagtn+Ivno2yg//nDm2WefS0oJpgSFTrDok1StJlYjQoghBu5jsKD7EFBQWisCGjiAAgrSXx+BpwA4n0QKLgCBAgMMmN9+/FOwAAEL+v8fAkKghLFYq20EOWABy1IXRpFHC3a7W7oEgzG8/Yk6gRnMYJiEpCzd5F2USVJhLDYZzmSmOLWhTQpjQzkU0gYOLSyY6OZgMDa9iTml8xy9SgeHgd3pMG/wzBs6p6U2XKxJFvMTdQgVOzPo5WMjA5KP5naW3aXlgO9JiKay+DJPLaF4EwHVzZZnKgCVEXqqQsn0qvcqop3EGbG6Qxpqc4bdpOENZDhCDSgANgqkYCpU0QiJHkT+gRp8pJAwqEEKUlASRdJgCTGggUYKiSol9A4KlhoeFn2HxRphS1vnmdt1AhXBcJ1BY+EC1yiLtEqMNQkykElDliwjGSO2S5aUYViaGtc4y83QcifEnC5H15vSJQyHOPSMZ1CIuTYcpjM5HNzFGOOYcsHOL9/ay+y486NCzQ0va2lLWaZwRYRkKpOZ6uIXL6IR5Y1qjM3rWaqityqhtdFAC3qjH/SpTzmcQQsOWQJVilWABkyFIhNRwgsscAALFBKMD/nIQ+6zhE1Waj2ZdJlB3qMyjb4NbmthlF9GqbEyEClQf0kldUiKQQ22kjBVkibr1mWYEB6mXrnB3C5ts0z+y2kODrfB3Og297kc0itebHjhCeFQzFuC0F1OQuJiMoad7gjKO3tJ1KFCxq0t2OUsNzKLFC7ZO4uakyG/29TMJqLOdu6HVDnrD88C9DxVXY+N9nQJTETyxnzGgQxSqEhHloASEIjAoWq1CFVshp/6KEGjGK1URs2ZKcqesyGaLKCNGBik62jnOig9ace+tbfP3o2lfUuXB1nXGHFx8JWIQwxidHPCgQ2zYMEsWG+CyhvQ1NCYVkKmZZKKJsz0pnCpm4xMVwvV1gHKO1W9ajaz6p0gccurkMJW7zbpHsoaJFNp7ZREEXuzm5HKnaPaGV3jaRKgIWhoCFojTdBIg4ABAAAh+QQAZAAAACwAAAAAaAHtAIcGBQMSEAoTEQ4VFBIYFxUZGRkbGx0cHB8dHiIfICQhIiUiIyciJCkkJiojJy8nKC0oKzAoLDQqLjcpLjstMTouMzwwNT4xNkAxNkEvN0QvN0czOUY2O0U2OkE5OTU6OS4+PS5CPjJEQTJFQTZIRDhKRTlLRj1HRkRDRUw8Qk03P042QFE4QlU5Rlg9SVpATF1CUGJHU2JIVWVIV2lLWm1QX3FVYXNZYXBcYGtdX2ZaWl1YVldTUlNWUkxWUEhVT0NSSz9RTDpPTDZOTjJQUTNUVjZXWDdbWzdgXjpkX0JoYUdrY0huaEhxbkhyalBsaFpraF9raGRwbGN2b118cld/dlSDeVWIfVqKgVaMhlWQjFSTj1aZl1ecmVmhnlunoWCro2Sto2+flXSWjHiQh3qMhHuJgXiHf3WEfXOAenN5d3NzcnNtb3VkbHhfanljbH1jb4NmcoVsdohxeIh1e4l5f4t5gJB7g5R5hZp3iqF8jaGBjp+FjZqHjJWIi46Mi4aQi4OTi4KVjYSXj4WYkIeYkYmYkoualI2clY6elYygloyhmI6hmpCim5OinZajn5qko6Cjo6KcoKSVm6ORmKOOl6SOmqqOnbCMnrSSobaWorOXo7WZpbadprOgqLOeqbedqbqcqbyfq7ygrLyirbyhrr6isMKlscKnsb6rsLertL6otMSotcaquMiqucynudGpvNeuv9ixwNa1wNC5wcy8wcm4vse4vMK8vLrAv7fFxLvJyL/HyMjGyc3EydDGy9O8yNe2x9y4yN28yt+/y9/BzeDD0OLG0ePG0uTI1OXK1uXM1uTO1uPQ2OPS19/T19vY2Nbb3N3d3+Pd4efa4OjX3efU2+fT3evS3+7U4O/W4e7W4vDX4/HY4+/a5O/b5fDa5fHa5PLa5fPc5fPe5/Le6PLe6PLd5/He5/Hf5u/g5e3j5uvm6e3m6vDk6vHi6fLg6fPh6vTi6/Tk6/Xk7PXl7fbm7vbo7vbp7vPr7/Pr8PTr8fbs8fbu8vXw8/Tx9PcI/gDvCRw4kF69egYPHpzHkOG7h/EiPpxIsaLFiu7o4cuXT58+fh7z8ftHkiO+kyg3buTI8WNJlh3znWyHz6M+lO/SpVOnTudDnzrTddNGTRs2a9eWKVXGtGnTZFCjSp0aFZnVq1iNITPG1eqxY1jDih0LNuzXs1yNFVvLtq3btMa+wp3L1a1bYniJrcU7bBixvoADBxZGOJjhw4gTK14cTJZhWbEiR4ZFubLly5hfadYMa7PnzxwJEjyYUOHBiPPeRVx9sbXrh/M2gszXD+TIf/xkthMYWzc+d+9i2yaJmyO/4zBripS5sZ074DkfQk+X85s3bdquaV/q9KkyquDD/o/dOr582q1zv15NdlWu3LR216otBrfsWbR06cqPvzcvYP+CESYMY4gVZpiABjIGmWSxYOagg5td9tmE+4QmmkD0ZGjaQvPE0+Fq8ahGkTsSvXbRPPew9JFxzOETHU36sJQTdSwdd1s//vTTD20xwpSPczSpBNxO1AWFzjdDaZcUd1B1F55U3TkJVXlUXpVffmK9x5WWas1FX3333WfllV/W1ZZ+bOXFV4ACEpgYggMqyKBkDz74CmWceYbnhJtVCJNo82zYUIepgRhiiBOxZqJFHtZTo465mYRiOzSZ9Bt1su2Y20j++EPSR8fZxM+OzrkTJD6U/pSON6xel52S/stsp8wyUT4FXq1OSRWWruZdSRcyZWF1TFphqufVsMUa215WvtZFZplprinYMG0uNiCcCCq4IIN1dgvhnRNW9oqfJl2o4Yb1MIQoiBUpuihFEZk6Ez77bHQTPvTMQ0+lssmkD6TEBRywjbXpuONvE1HajnQ/tdpqNkpGnBSu3lEcpa7sRWUrVVY1CxewYxFrH5XsYZVrySCjx6XHXhbzV18vs1nYMAUi2Be2wSQI2bZzegvLZA36fKe4mvl44T2kZah0hh8ayq5qiL6r7qAM3cPQSia1gyJKHdV2m8Bg+xMpj/38Q6p0z6kalDdDYec2xEhJbA2ttSZjcd1TPtlk/pNMAYtlecEe61WWZ2Gl8caEAzssyy33pyabNxMGmIDTTq5zYzz3XOecdPq85ytGX2ja0ho25LTT78KmbnDzKLxwoCmdFNNKo+qYI9ijkuQpbTtyRNLBsru4qsPXYYPNNdi4/ap22CV5TTPXzH333XqXPBVT7M1F5ceDK274WHlLOSXgi+cXZuPRAgh55DDLnOBjsmTOOdBBz88tZT2DC+7R/Auk0DzuCBTTmuah1UEtau8KYGoSxjreBCk5NZHdqDylu37ow2y16chIcuMR4EUKVTNKh3Wykzy3tY1VPaFOTniyquxYA2/dodvG9IaMjPEKTIEb01bsE6aw2Mpw/k8xXFX4pgxhrWxL+JlPtNqiPssJg1pPhNleoPg+zMXPfljMIhYz8wql+a8e/UMaQkqnNA4R6mmpewg60PEO6CQqRANhiEZQQqnW7QZrMrFUR0T1jxjZJEYqwckaj5Qk5RHlG9QBDjvQVqpVTWx6SuEO9mz1neuNbz1VItmTpHSy7tUQZZ8k3OKQlURn8cdxlROMf9ZUxcTE74oMgqUWYyk/cXVmMwMM1BjBeLQxki4huWzah9JoEXMYc41tfM5zYoMqAGqtIbLTB01OhY8UmaRHvjkJANtIkRa+ChvZcBh1tKYwVM3kHerwxlGmx5RIstM71cvkJ6GEPbs1RYYX/itZ4DI2HjEdYxnACIuXzBSfJlZOTTGrFoFe+cpYyHKWDmXotohGNEPpizSjM9fSfGkQhtQDNQUs0WvMsUZjGhMexyypOeCRTBTdY2HvKBXaUDVNmlKKpjadSdqS+RCUuKOFyCthN7rhDTb65DnT/CnbXoVPiillbpGM6jKaIUnxPQl886wkJdl5LDFZhWOe/CQxLjnQst6FL4/zS8ycmC03NcaKD83iYWD5uVtaBiIg0mXSSNO/pHW0IenyqEgvolJ0GPMcKzXmN6zzDcSagyJVa92QSMpG6NDEahNxhzaViaKdmoqaunHHdaiRPGq06njXYKFOUpgOakSsqbVS/gr0JEaNdH5jeUpqynpOdkkh2jOfRCRiJ6mCqyFKBRjFIOsRj1jQaA1mfXFyqysZaj/HYG4yEsoMPFgKL9R4FF0H6SVCOPrLpw12uyg16WFVql5jos1qJHoHSamDjnHS0ZwpuYe8tLZfIbERJ0VabDrqi9trYMfA2nDedqTqFHfO9hreMK03gJJOVrn2hRaz2yYzvGGKHW4ZzGhqb9kzi09+xyu/Ulx+vsTEtaaSra1cjEThN+OG/uxn2H3QYC+CGvKeix5fLA0wlyZYD7krHuk16TlQSg50oPew5zCsfB/iHESxUSA3hUlIOIKjDGYwdh1xBzom/BybAgVJBZbY/mtjtWCpPpV501DhUVerjnWo48JQ5XBw31lJejrVnSCmW1XmCZVlqEK2zLAbirdkliPCpxh+eXH7IoezA8U4fjlbKOfkx7ntvsuiekXXQMbrS9IAMLCri9phv0GO9qKjyYY90iANu9KKGHAdNLEgP/zxkX95JEcgAeRMXqqTCavQHexYmE/QaZToRSxuapbYMqwRt1g9WBvGXnYb2YFsOwsles2gtjWoKmLh8vnctGoGuZmhbqWgLBlTDfe4Z0FtqmLPZIMW1qP3oxeXvQyhTYRTpttKIGodZkBxjahEFw6ZdiGwXW/Mqxz1VZov/k9fhGoaRdLL3jU2ebFRXiyr/hbb2Fn/pL4x3RrXYhfNHrUjtCJsVTo0exIxr9Ed6ugGxJD32jVLLHkWPjCriMKqnXgjhc/htnOMHuFqEMW1zyP3Pced53sy+NwxbAa8QxzVdipD3tUIezN+UQ1qVEN69bwkKBVXvn2f0t8upqLNrvVEuqsV0jd7zJwwLV3MOfwi3O2uxAl4rg0R2aMaf+xDzNFqxcr6HOcYB2MhP45wgHyQFGGjGkfkxmWuBI8/UipRv+EOjqRqnDgfivNQO7fnTTViCZ4wCwN4+vq2aho9eQg7ku0cduyEJ/XtiQu1I26kaCNu5HZz15Vf1QbPzRLNYIb03TmrqVK77MWwBTCo/jENs4+b60X83ld5VUr6tBjgcX8utWCWF/rIBdII33vfERO/050u4hGBB5LRuy6Jb1Qh5wJY6bJx6rVYg0RyjTUOClh543AO30BrFUFZsOFGP9FGsmEjJjGAN4dHn+ci7kAOxMMq3RBtcZNgEJYOQfJB+DA8q6JtuEZTu7cO7rAONMhaZhdh0KYkxTdu6pZ8zMd8TTFbzVAJ3yd90ydbxacJl5AHTMgTd3Z2IaZ2h9NnU6IlbzdF0/IX0qIm9GEVkZQMakEzPPNKB2cgBAc/sRAR8rCGeGV/+bdd7bVdO2ZRpUFqiNcQFYFe5LCHjYWACxgOlhcOUZYOiDVrJTVI/ok0EejgeZ/HHLoBJDTHcibxDviQbMDRDvSwQupgSNghc+NETe3ADvUVFOmwDjOSE581TbvnOjhXYd5AfMRXb+omi/LGg9P2g9T3dfW2Bz3Yi+EWdmFHDcBgCqGQCZigB6GwDt13dvamVd8xSVSIHvOhRGxBjejXb+nzJf/Ebol2DPBHf1b0JtIFS6ejf6uBXnD4ak22h4YIhyelf23UKKTmVwHYIRuXZJS1RgsoeQgoYOyVUrE2azGXSBlRD6BlEi0yE5XiO9JkThr0I/iQG+0gc0WHTNt2U5fCdKwVHUrnOlwTeivUKtUgN/WGfCVZb8sHaG7Wi3wQb7W4g9bQ/g6tUAqjwAk2aQp2Rg3eR1Xg4W4aVjIDtR/m11zxsSXJIH3RtwzIgHcKZS3YEl30xzOGgo5UyXh7yI6GmJWzZg6HUkAUR4/0gDoP4Y4kZYDosID9KHJmuZUmVV8kxzZD1SqI9Bwv9VlIdQ9YsxIC0ztl8zu5gSo/RRSdiEKuEx1jppNFIU5HF1OUkoqnomyuqJMj+WzhJm/aEXbUFj202IM/qAzT1wx3MG3F95JlxwzAoAo7EAW44AmIkJNnJ4vuJltdd2J+AxdlQlBDaRf14YVHqBZ/oVCSE0Wq1Bcy1lAMQpYmdZXKqZyGuJxrBHnQCXkW8Rz5Mij50hpPZg4N/tiHCpiWCHgO5IBIgwR5jQV5lgeXQ5WeRJUO6oVy6KAO5qBZLOE1tfE7OVI2kIIq7wlU2ZAN3aAOMTUTvjdmboNgbtMqaxQUu4dsvBeKh3l0dKYOEoNtkmlgOhlhZjeSIylu8uaL7cZuU3UHL1l8ZaeTzmALf2ACHRAFUhAJ6jANy3h9Z/eatqgUUcgebbdit0kXpIQMUrU4LnNQCJUmgqEY1DUny5mkSgprzYmVDhidbBQ16NWGIdUaSGZMTeaA39Cd3rlYXDprCQiI1oGe6jkURYdI1hEUiISCCSk7BoNB/VCJ7xB0EzoNqTgk6SCYk8k82VF0pKiIPsETFraY/jS4Exmqk6XIE4hZWxaGmE03o5qpmZXZi9ZQB5UJk8X3C1LgA5y6A39ACrLwdBsajBk6muomfbTpHnHBo8ryFThaaIEGb2CIhf+BF1eoPlBpnAyCleqopIPEq88JnljZjw6oeWPpaRB3QO2SnVrKpV0aDpLnDQ94gIBYedZRpum5Dc2znip0DqqXba0Sn3iZEpQyPEMBMceDWuA0mEcnrRN2HQZmoA4jqCPkqKqFQqzlhE5YqHdWW0HxorXVrzyBe486mRwqb3SAqZjaDIagBmXgCc0QDbfgCsowDK5AjNZQdhoLjKM5bj45OO6hHvD2hbA6skmpFMDib4Fhq1fI/kSRM1205JxLepUe56TkGZ03i7ON9Y5PhqysgSiJ9WTjeQ6ACK0KKKbegLRFNWb9KILdsA3pyTZOG5cOE5c9UVRipnMI5onchE5LFTGspyTYRopyVmHpVGHasKdq1ioSZlopxEL6qom/Z2d1tg7soK+/h6EZSqOZaQ10MKIKO26U4AeccA1n9wtLmAeZ4ArWsKiOW6q92HVUEUnTF2JGaISn2jHpw4Vv55t8UZxkKFFJ2qu+2qvB+qQ4q6XlCZ01C2tXmVgnJaXo2J7guY8KqKXQaojuKnKtErVSi60hyE1Si2bZYDzHow0Qg22jKEIjGG1qRlSsgg4NqjDRMTxq/ja2Eca2+LpaP7Gvdrt70xuKRDKw6YSYGquZ4sYHN3B8gStu1XALkiAJnjALwGAM1mALlGAJraAJZQejj2u+tMh8SOmhvciNy5AMw3IXp+R2a5F3xTlXrtS66zi6qVvBqQty0YnBODu0Uda65kiW+KhY1pGVH3ck/PiWI0c8Q7UNLMzC0kplv2EO6Pm12OGfBZodzRMO8Oq8SgJOBkZUKSQdyjYRw3NgYpu9RqJa3RsUyZRs7GApoViDw4Oh54u+4lYLPPACrYC+wQijXjwN0fAMv1ALl5AJoTALmJAJmbAHk9AH3Nd9/2u+r0nAdDyLkVuFDPwWaMJK1+JWZDhX/lc6s+xowRZsuyDHpberwRssa3toUvpHlciZj1jKpGs0pl6KwlX7tC2sraMXFEOhrbE3Dm1jFNmQYMjLp8pjvDx8vbGXQmkKoUdSdK3SvXXmxFFMg3bbbTToOgpjKuyQk4taoq4FjGMHDMAQCTvwAjHwC8rYfdLgDM8gxr7gC8YMDLYQCmlMC5iwzdyMCcTQDZKZscAox5jZviPKmQesT/fBqvvWftJyhtoyV7Kwhm9olc6JDtCpyKmLliQXeeMgDuJQtBqMweX5gI0Mh+i4fyEMayll0OTggCO3pZjcu+mpDSyMvKWM0f0JThxdw8ZrPJw4yoakHagVVNF2vAcK/styy8ROnGw4FYq8TCncBr7A0RN15stOCMcw+qLOAM2/YAuqUAu/AAg8wAIvsAezcAqn4ArN/MzPcAzAcLHYjAmsYIzdzM2mMAw7SKpxLJnA+NUHe6PgwysopsB4VzkxFpUSpYb0HMjsSLOEDJ22O9dHW7TV2oAV/Go8G4fvgFLZ6Wpg6ocnzLuZLNL9ediH/dGKDU7Fqzw/bLVwXLw818OoDGHYdmDaoA6WOCNOSCTvYLf4kAr34iMoEYN2SxN3q6j6utoDOw1i/Au/0Aup0Av5MA21EAUo4AI3EAq08AwwGg1h/NS+QAuuwAqlsAnbbNVXzc2ZYArIIM7j3NX//lvOSakxeQMeNVTW55d+gwGV8hxXABgPa9jWjKeO+FzIdF3X+2jXRYvXqbuHkJxkjoWsx5pe7Oidzuqd6NnChoTYJR1UxrvRJF1C2PaAlJg1eXq812BachaCE7YO5xRC46ugkhCnoEdHrsMR7EBTmt0Od4ah3ffav/AM0fC9P9IOzIwLvRANMCoN0yANwQ3b1twKxFiManzjN37VahwKr9AMXy3MOunFQY57ADvH0XejVIjdx4KbLhZ3TQlXDCcLYoRqIAIPE0zJ50156T3Xd23I3Zm67NXIxxS08FgRToZSR0K0ziqmXnrCUoue2AHKG208PfzRiD3nqow82Aag/g1jytfxDYzZDmPmp+NkeqZSEf86c5Lwcj5STgvpIz+SbHY2Ddbg0yQ+DesAE+ALvjTY4jDu07TQCqtAjJyA4ze+CZuQCame42ms3HogDEBuWl/sxasdo/V2hFJVaPnWdtttUAbnJo6xcBZHNfs3s9Fpu+yd7Ebr5ZKnupf3q43XXidlEbTGjiK05fw8plPL3zU85yQNth4d4JJ9DcW7rr1rytgmrUBBij0hL4DZmJo4r6nwC4/eI1xjE41Og2E84izO6Bq+6b/c6S9eDdH8C0ld6qVu6grPCahuk5uQ8Gq8CXkAAy3gAnngCsuAmETO2rXuv+XMg5GbzoPGJb0u/i0vO39WZBoNMd75Z+xavt53rewyb9eGvLqQB9geV2vvQA6RnFIi1KV/aHnXWtHdjufp+tEDLu6Jva433DwmVHRu9Hvq0MsbDu9D4jC+kAoDRmWn0hJebxLB/QzQkOmQDvAB3+LOYPCtIOqnUAqhEAoMH/EM//CofuM2mQk2aZNw//ChYAkVkAMxUAOmYAqnEAqrQL/Txn36issBj8svHs60yI369FVAikqpBM/jKAuEMt7ykCEs/8FX/qRcHvMzP/Nd6qXOboDTulJo/o/qBQ8COWBHsqUwT9EirdHlvti6z9j9Se7Ko3qjHJc6cYmp8tnFX5g5EXyCWg2U0Cpn/mtsGd4OYBzNLP7EZb/pjr/vwEALtuAKa88Kp2AKbv/2nPD25v/2OX4JyY33fH/+l9AGFaACe/D2gw/xra7qoSAKprAKreAKzIzLAKFu2jRq1KwdRNhM4UJmzJYtS3bMWLFixCwOw5hx2MVhwoQNCxbM48iRIU2enJdynjyW9FyylBcPHjxyNMndPJdz3E6e4Xzu9BlU6NCh4owa9Snu27edOZ2ig4qOnDl45sydi4rOqjmoW71GTee06dJv3rx1Q9tN29q12dxmwxZX7ly62NzOzcY2bTez3tS9A7yu3WDChN0NxtfuXbp06hr7VffXDzrG6vqepWaW37910aSx/ssXWnQ7dqVLr1s3sNqzX7VovbY1y1arVqxWnTKVO1QoTJb04JHjZsYLFitUbNigATkLGG7uZOLEafemSinw7MZuatN27ps0fe+uyRbqdZEJGkR4UCGzZA+ZrU+GTCJFjhgt3sfosaN+jftPnqynnpTiaeklmWZCkJyonDqHJwfHISqooyIUJ8JwHiQrw66sSocysrLyKkRzALMqqwyXOmuvtLbRZpu37tKmrrqumeuaa9ZSq6933AGMMHzwES2fH38cjJ1zsOkmMsu8aWwePy4zKx2ztKmGGn38yQfLIE0zDbVpovnFFzF9cQ022WhbxbbcMrmDBhfefPMFOeFk/qGF4lhQYYXkNHgDOz//DMWUUDbhxLvtvkN0O05GMW+ggqpRb6H1HmpvmYYcim+iiojJiJhiNO3Pvk1Dzc8kYQIUUCUDbbqpplbJYfDBniyckEIKZWXqG3DAOfEbdDT81VetRPxqKwWXCqqsvvZikcUX4bpLxrholAtHtdb6hrEd3eERsMPa+VG0IaeZhZNLMomsL2qaucMavvpCJ7LS2glSNC7ZSc0Z1sIcsxbXbIFtNtpG0SMON2iAIQYYYHhhAgdQQDiGF1ywcwXjLtZAgxVqkA7QPwXNpBVRDEUUPEULcpQaSBNq5lKHHoIZ00w1pYgiY26mbyNPa6bvPvw0/rJIpZReikmmVhGEB6pXcZLVwnCWqtBpoZD9aRyxIAxHKVkdxCorqHIqccOorKL6m6fN6mYbtVlkq0W3tXlRrrfkorHtay+DCrAOGeM7nXcQ+7GfX1hhxRRMkGmnPG2+aQOHOwqiRt7B6s0HtC6nWS3MX/gVE5gyabEl9FU4qcQOG2SYgQYaZmBdhhhi2EAFGCg+ToMMKJiAggwy5n2FGToGxWM/N8lkFlZIPlQT7oCBHPJqVp40GekrbeghZOKb72ZjjkFGPpo9tYhn8ekbnxiXzic6HvUPRHrpm666emueoJ41QgejLnunpfQfxxsHmbKaiZYClaV0aFhj48o3/hp0oXAsqxvc2IaK1uYitjzLgtrYi1myxaR3UIZv51AWlLyxGHZQYxa/sMUcVtEKerQjHevwBxtiYANPyCtLlONSZza3wzH16zWvkc0qKmGD1NWgBjQ4ohFXN4PZsSBjE4Ciw6KYOwpUgHcag4EopBM84e0mOpxwxeA+oShFfScUy2hGlarkPEhN6lKSagZE5COR7SGDUsfg3kTC9ynt0ax8PltfINcHj0HWhCYJWlpU5Mc1ndSvaoucWq9ONI4TXa1rX8sJTnKila8FK1dna6CK9tK2Cr7Fbmjpi7LQoTfGKAuVaMHgu8xSjTA14gRq6MMwBNOOf+DABS+4wS/W/hEk0nQpczvkYQ/9BbpR8EEOb7ABEm0wTWoakYkuMA7vpugwB3QzArmjIu405gLtdNFPXzTFokxRilPYQkwiiw52WLGM9NRzIemBzxxvdoxkKANTy+je9vA4RzzSEWfjqxkxCIkg9SWofTMx5CEhqiBMWpJBFwWKUBaZUZ/0yhuT7FUjL+lJrgmLgMHC2tkuI8q0kFIvLUXlR1FUmctgsG03whEGqfGLSThCBz74gyR84YpltEMaOtgBHZ6hpdCURh3S0BcypTomYNCiFZvgQxxoQETV1WCabnDDNGkQAxcUZ09XnGI31drNbU5AYy0YVMdCMQpACQqdl7DEobyT/glNcAIUtQge8TIBDIagUSH1jBR7ujfQ9rzHId2T3vXkWFDK9lF74nOV+1xlE6lApX03mShF0XFR0jrFfhslikxDSBZKoihDYxEWa3E1QNb+5GmrDSFLRRnLlqo2SmexaXCxYSOcXosa34iCD3ogiFv8ghrs+Mc08oGL0OijqfgCk1SnKibXtGIP0TxiBiQwByNSM5pNZAGeandF20Vxre/dZsZYgAlCYYeuu8lNfkMBCuloohLKM1R3COVXwRI2jjBDI8us0TKIRIR7hmVwfCoFMwdTtqD79J6mbiZRzWZWkx2eidHct6AG9YSjj9yf2aomNZ9wgxu3TRYANzrj/qZZiCyXuXGKdMtb3o5yLTQirrVgqQ1r1OIX00BNlvyxZOtWrjPPgPK+tismWqzCmdA071iNaE2GTexNxdGTCtjb3rS+V61ShKIG5ltfUcw1O/nVTSiig1cBf/GL3tFEJjJRjJe5B46SQrClJCUzS1Wve4eG7GIr20c7crjDUtFkU9xHyEGGVpNiKbHVzvFIp3wjaiwOh4u34WIXt7ijr8XQIzMqW0cORZI51u2QhXwtl2oDp7NmC5OUvOQlV+5LUZaydn0BDFRYAg9hvcFXwRpWLnsZThTDk3FUsF7eZWCbZnZABC7AAR7wYAdsmAMdOPGdTMwVzufWTX/pMGA7/tt5E33gg/LO6Oc/t+w9DDnsQmA26D67x3oWxqOEDcuqR0OaHEcRB082qTRDFtxrS3HKTSCeE6aAOiikLrWNX41qVM924zmGEl9imqIeX0stLbVWTmO5Fhapwx//4HWvnwxs7YaJFrfohByUvexl26AGM5DYmyTWAqKD2WLSRs5Zn1hmBijgAR7oQAc8AIEGQOABEKgiBixggW+2AA+iQPe5scOHS7Tbzp/QxCT6kNdMyALCh11wQ/6Mz5Yh494McVn1KGVHBL/xsDYBvKVfhVFZMcgcHXbfRW9C4oon5eIWD/WLhQIlV6NItTLen/4+DnK0yfIsK4116EuuFnX8/gPmTF6HNKIRDWAH+xfExkMc4BBWnvM8mjJImMReYKeyHt1i0wY+csZcAYcl4AAEGIAABBAA5ivf+cofwHsZkLEX2EATYdevF/dg9i+inQ+R+K8mQkGMZqSnjfkuP93tLXe8573Pb2T/YSFVDZpsBWmIbFVWYJXpBzVoaYJfPP0TLYobh6j5NMiLPAQcChzjOA3avM6TJZF7FxUJOZFzIB9rqXU4PSxJDdVjPZprjU+ohDqgvWWDgxOcPZ8bK91ztorxPeCTtmlLjuSggAhoAARAvgEoAObjwebrQeeLvrVKgIxpgTiogTwoBT+BM1Fos1DgAzvjr+7TBD7oA0ro/qtLeIVjeJ4tVA/ESiyXqTf3iz+FcAa420JIuT+kObyG0yyroLGniIr3acM13L9zMIoTo5UDtBCM40PJCwrQ27wMSSXOi0DPG0TOk6kLpLURMr0lw5eBUD1g8wVb+AQ5CA4TRMETDCsacJ0ue5OiSy/fk7aLAT4xw4AIwMHlaz5V7MFW5EEBGIABIID3MgAiNAU40IAa7KYMsANMyK8m1ISy46Kz64Q+mARJ6CtLcIVXuIZH6cKDeB6WWY97qjdJWbAFSz9rOMNoZAZkMIY0BEeCexU3RK2j2JVdMYpzmMNOU6A7TCkW60M/5MMJIrUJYhs+dMCPQyVBXBYRAsQM/lkLb9AGEcqgKGlEJ4PE1XuGWqCEOZADrUoBN5A9OIgD2XODn+tEhoETouPIUDw6GAQ+DpAABjAAAnC+VwwAVnRFHUSABFAAA1AABmAAB9AAbnKAAnArFrAEGXAAAsBJa5sADpCD3BiFNuMESdgvUFDK7vOESqDCKzSFV4AFbfTCqrRG8+NCbdzGrYyjiKCZhgpHAOQ/GjOx/iMtqyAtB1HAyIvHeBy1UWvLPvSJfJQkulSWqTm1FFHE0Hul0jO9fkBIZ7AFSbgyinxIGngDOdDEG6iBjJyTZ6MYjrSTO/nIDaiACFiAAki+VVQ+lIQ+nzwABFCABWiA0iTNBlCA/gZYAAWAgGmryZvcnRXIgxd4AAIwgAogPihSgTyIs1DwBL86J6VEO0sAD/FjhVcIBsRamaqExq1cI+dhI2yECDriGWIQpHBMPLJ8EFXbiYS7GrQkPDy0OMmLS4yDyz5Um7b0R8s7RKqJEPbcy1iLJW8wPZjTh3VYSEqIg4fcT/6sSMUMK9dRGDl5zMg00I40Ost0AAOIxZNMyZR8PlksAAM4gAWwUAUYzQu10NIszQdQzQnYHdc0ALdagTe4gygIAQioABTIAOLTADcgHEEJBVEQPz9RSlDwhE7ohEQJlGUkhnrKSuVsHsgZiJRxHvV4Gew5KJthKEGqtMMzOHJs/iTtVEueSLhwKK3tzBqEW8sWK08Iskd6hKC4hBJJOrVc+ag/BD1/xDENaoeX+wd2uAU+4AM8qANLrMj9tMiLxL0ChcxPJLrIZAFoU4EJUIDjk8UGPUkgLIAEsNBHXc3TVM3VzFAMVQCXxFAUyJgMiE0GINEZkIQGQIEoQIFXuIQXkIAMcINXKJyiDIVO4CJYxQ5RyFFE+YTdIJxXSKMtVJloPMMhLdJgTZloXA9MObTt6SOKkAknDST8e5/Dix8qBYpFihW13FI9VMDyDNMwrce14cORW88QwrEzLaB0KAsFOocy5ZvS8wdpUAWnxIN4tQOHtERoWh2F0Ugva4GJ/mmBPxXUFRCvBihJWcxBRYVF0HRJSF0AmbzQS3XJBHBUh21JBGjJmLyiDEgvByDRF9AEbYuDPWDVG9AYGXiDsKKmG3ADONg+LprRWv2OWxWFXHUFawDW86AGmxXWgRCI8zi/vJMj7MEjP7o/sARHQzKW0RpLKr2QsmyKq1napMBWoci4BJTauNxWt/BWUdvWCCrIuWTTd8kQAwKLbKkMZSnXyHCGW5iEPaiEPaBTPJhXaAK6LpsYZ9tIf22B45CABCgAzYzFv/1bAvBJBGiAB/BQDI1U1axUS3VY4zOAlkxYC9XYatudOvmmtwoFFpiBPMgDP3CDjpxMj8wTFrAB/j8RhU/Q0ZcNBVLIL1iYhZvN2WlQB9RoFIFoFIJ4nkFbPzlStCUthqI9pIhSQ6uYCfCMVmk1S50QCqSQEKiNGrTwQ6dxy63NhvTEOLTYWozzidDTICZpJbEl274hoG9Qh244hkywg1RoW7e9Azm4AU7EVwKdE7v90xZIAQxwgAPQTMEFXMA1gMI1XNOU1AVwVIXFUIhFAETVwZhkAAJOAAfIgLMSMyJsgcvUmBUwBRegAc6tA7sFRY9cAc0tt9043Vqtr1KAs1cABp2dXfJw4RemXdyNxkgpVsU6tKClmfvLvw4LkWddmuNVWi2VkE8jYuZFwC8FU7Wp3vM0zwli/gsx3Vq1wSAHFF+w6Bu++QZrcIVM0AM3+A06eIP3RSImWhi6lV8PZgEOqAAIwMHARb4c9EnSfAAKgICF5dA7HmDGTQAEoND9FU3SzLYKyAAVSC/XHDOiywCaNA5TgIENzgNMmJ1nQ9Cja4EZsIQ2Y8JPcFlCWafccAVTiAVlgGHUOI0Y3tlhJVZ+e6wbviyKqApndR+vUDjD4wqkndKtGQoay0Mj5mVxmNqp9VJtheIozl5i1gYX4wuz6Ysrhgos/gYTCoVLuIQRdINkUx3Wwdcy1mb5dYEU2AAI0N/kg0XoC9xYrLrCrToP9dA75tCGbdyWZADRjADd2YBB/USP/hwz3kFkBdCAPOEEGThCzoUBJ+pXQE0vMNPgShAFUGBCUjDhQulkUyAcV5iFaliHe+mS8tjZm30U6IEjvUM0feojHUY8WaZWnbhl+VlaXYbaIUa4l64VqUFie9TaMMXaba21tlkbDFJmDWIMDzIgFAGGUdCET6AEErQBlL1m3NPmMp6TFOgAC3gARRVnwI1QHaQ6dG6ADpBUxZ3Uxh3NqrMA2enTF9DIDwazCR4zi9mAWtyAFbAEHICD2cwDGNgAB1iBFvzgF6CBSxYFUhgFh+4E7xi3U0Dh3JhoYLhojPaSje5o9StW6wlpRaMjou3hHT6HmUhp5EVe58XWXn5p/pf2ZWAW5m4lZuq1ILdguVED21T6KL4B6m9QhlKwhVugBDuIA8ZM6hmQgYzMZhfgAKoryQIoWCD8Xw8V5+czgAC+43WmVMYtzQjIgBXY1xhYogHdSFBsARhYgWrLTU7lVOMYAOVQgT2AgyNkHRdQAQdQAfotuu2ugUsYhVIohaLM0QAz7NzADVbw0YwmDyUp0o5ezjDcu5AeqO4h2qJ9leIFT87mbM/WQ5gu4gp5aegNZiSu6dO2x9R+kdWWJbMRVxG6hlXwBV6QhPZlNtbh7Yx0gQ24gAXl3+QD3AI4AJd8AAnIagN4PuUjXHYmzUvN0AaggAtQge3W5tfp7YWR/hOiI446Sa83KcV8nm4VEIAIVgE9sIMN1oMaUG+aNGNne4EZqIFQoG/6FmyTyW9T2G9XWEZkUJJTDnABX07ItjdKmZ7IOrQEx06JChEH7+xrNWIIr5UJqfAH2t69wPAk1nAlhgsZMSUccW20CHFv2AZgWIVoUAU+sANmOyLeDroKgMkHsAAOyF/AJYADwDo6pjo5vroGAMLki8lHdVg5loANCPPeZmolN2uzNuONrJMWCOHiiHL2GuQVCIAI3oA70AMY4FxMoIEUcAALwPUdcJ1u8zY2cIP8HoVR6IRN5oT8OgVWCHf+foVXWIbYtVlftSdsJHAEwx75cFJK03P8/pNScghiK5XwfIdpjcLDQLcQlrJaCFriqx14Rs8LtnB0UuLLbpgFX4iGScBtFayBGFABCrhBBICADsiBOXhNPnY6CJAACTBcw7U6CDB5k5/qgzVJ1KzYBYAADHCBhVHx3ibjM5YTM56d3aOYLzto9VI63iFkALAiFZCDSvA6TOBcF4gABzh5lLe6qzuBNTDstKOEbt9R5eEEdjqFrQ/3U2DzV4gFa0B3I+3VOWf3j+6z+EA0lVCfohmkeVfDqjAHP9f3uo/plS6KqB0Klmox6J3Hgt9wwH/0tZAWuWE5vUB8YxiPWuiD4HATFECBBjC+AzgAD1ADSZgEDpgAG5SA/g6gY5IH+ZA/+asbeRmPxQK4ugrggO1W8ZmHAdRJHZvndbplGBjY14IOXZ//+X5uAQBwKxVwA0tggThA+jyQgwiIAP0l3HmugA5IgRSIgDegBMyfhE/Q5KsnFHZSc8LhfnKfhbG3WQG3J7RP0kObngB5iQF5+7Ak3qlg8HMAh4SjUrtHOBrz97xHCoTjhrSoWhVpYg0HiGzbtmUrqE0btoQKFzJMaPBgNmy0nuWbVEfNmkkWKDhAkAABgw6pUnlKYUGFgwYNGEDYSEECTAoRIkB4sFJBggQEBhAowKDFDBo0ZhAtOgMG0qRIXyx98cIFDKZOp8Jo8bSFixYtWHBd/qFig4awYjVoBTBBwwoamVbAwZTn7YQIE5BaCvUKVixXlVAMdZPJlKlRnTpp0rQJlChWp1gpZszY1atXwKhRq1aNMubKli1b62ytWbPPoEEzY9as9LLUyVYvY1bvdT1682bPi2c7Hjx4tnPz5k3OXO9z5saZOzfuOPLkycUxb+78ufLo45iHq279OvXqzrl1636dG3jw1cNz21Z+IPr0BNEXzAaxYMP48ZetYicNmDN/0Tx14JizQQ648JKDBRJY8MACFLy0YAUS0GQTAwoosACFD0igAgtMESXUUEUp9aFSU4k4lQtOVeVCVllt1dVXY4mFVQBnqQADJy209RYe/hNUAEMNFHzCSmSunFJJFDPUwMFfpZQyWGGbfBIKY4s55hhkrxwjTWaZXaZZNZ51NtpopaGWWmrMtOYabPSoqeY88rh5W2+8AWcOcHLSWZxx0ukpznLP8Tmdc9GJcx2h4Thn6HbccWMdeYySB5566QnE3kPtRSQfpth8wgcz2mTTzjOqSHIBBQ04QEEUv6RyQgU0SQCBghHABEFNNk2oAAMNXAgVDTVwGJRRRckAIrFMlTjiiCi+gFVWXLGgArQuhqWVADK2EAqPbrlFQQY1YFIDKKa44pgmHcBgwwqVKLkkYYZxEkorjU1JZWTKZInZZl16+SWYYIpp2mmjwTZw/mxrvnkbbnH2Ridvwg133J96Curnn9BFZ91xhSJq3aHeaTzeo+dFWpCkB713aaYKXbPyNdlogg3Ltsg8qgQXdKADNBq9BOsFErxkawEHJMCAAxJUMKMNNtSwdK9KCxWsDFEjNcOwxC4Fw7HIZm0Vis1yBa0K0mrAQgsERKABtKb06hZcFGDIggsx0ACHHXvsEYMLNMCgB2BLctIkJ6DEO++UrUQGizWUbcmlvvs6Llq/kRMMmz32DKxmPLMhrFvCCs9J3MMST+wnxIFeXF3GhVLnZzjddbdooSGLPHLJ2JycMsws635NQtdQw8Yst6hiUgc5QBPFBRBwgAMHFkTA/gACBxRgwAENQLABjzG8oLTSNXTPoa/BCguD1DFY/QLeyIoYd4Zdr8iCV2GPpYJXLyBwdtim2EDDW3BNwMJRzIcUFJHNBjOYgB1MoaRP/M1dgiOcY1bBmMjEohn5ehwGQ/MZDO5rcpNbk5peozmEwQked8rNnVKoQtGxUDrh0BN2msMxGTLHdd1glMdCFilKPcRTKMMdpljmiznQ4hi2QAEHUpCKHTRIAnGggQRwYqoI9AwCDUiBDWDAAQp0QAZuSNrSfPUrGYgvalUblgAFmJQXyCBrycpKDFbQNRXBbwUr0EAGMiAWaFmlAfjTQCbgwL+3wIECE1iBDGKgSDVG/mUGNmhBDRRYClEUpjCBGxwEp+QKWATjghz8JCitUbnX3INgIKSHPEBIm3gcrIQmrFOcVHiOPLWwhS+82DhmuLrnIMqGOHSdDndIkPaYDD5AxN01InEHYPwCGDq4QAp4YAEOoI8CEHhVBVKwvThw4AEUgEEFLNCgDnDgi0zj0FA6FCxFSi2Ai/wQG924PjjKcY5dewoe85iBCWQgbC9wkFguIYdB5gEOFZjABhL5TqXMAA4zUAErSmEKSlYycOPKJGNWsYoqEeMynAml4z5qjXxxhnKW8+BrUInKEbLSTa3cjZ1O6LniHGeWgGoOCwklHYrxFBzgeN13fAkySO3Q/lLu8eExGaI7mMEsI8y0BSU4QE4MVKACFMCACmLghjfAAQ5x6CoHjEYBq0qAARcICjp/pU5hmXFYR7FaVKKiPvfFAG7oM5+IWqABDiQxBRuYwFlgcAEHiCUPepjBWzARBxWcxYyKhIEaYwAHsoVCFIGppCY48QlMQrAVEmQFZGJxDM40LqSbYVxnSEpSlJoyhGxiaUvlQcLNKWymr0whcmya01uOjqfNsSHsxiPUcJBHmEZ9T1LjwzI+1MEHnwCGL24xCj3UQQ5uuC4c5CCHOHC3u25IAQUY8BGVJMB6LXhaWtVJRra2E0SPjav21GciyCLlsU9xwbNUkIL9ogAF/nrUAAw24IAMbGADccAEDOTwFjm8IAIZoNpjGSnZGWjAEn3DrJPm1YrBbZizroiFLJaxmcflS3EiHalqN4NKl54ShKlMKW1q49KXkrC2ta2TLGepW9Ghrre+ZY5PgfpLjxE3PMIcCMksldz4pCMVLmCDBEoBDGDYQhN6sNsd7mAHPNhhu12FwxtiAAEFGAABZX4AA151PfSmlyjrpVpbYRDA+pLvvfGkStQWqcaprCh++/WzWGCAkrNswA2bgMGBMYEHGujIse+trw3g0II7XLiSm+CElBizYVa0whWbplIsQGzB0qJ4xCT1Uoo50+IVyzZz8zDYmmpzG5fOdrY3/p6pCu+041oiZ1C3/DGQfVodG7rOUY8qqqUOohAlH/Ma/VADCtjQgFNA1xaXuPIe8MBlLssBDtd1gwsihGYFRM96EPBABCwQPvCJUXxwZqfUlBKDRFpt3gq9r1bg1wKviG0FGbijHqvigLNwwAaggEFb3HIDwL770ZCtAR5cYAPAmGITmOWEuDitcU53mrOdlkUsJkMNVKe41CQ+9appPWs3nTLGM55xrWEqJxvHNNe6piWvgS0OnzYnyMMt7pGNKvT2JPUa7NDBDuoAgVZA9xaW0EMl9HAH7Xb5q9h91augVwAF0OqaCgqfr8KYVvbmmYzydjOE5/3o+3bFjnas/iP9wqICF4Qlmih4wd1dMPC90kAU2XJLjyZQdj0nhX8uiKQpTvGJwmRCE08aV7w4DNqLarrTsZhFMVTLOFKffMTWcPHLWdliecDj5aY/vcplLnOavxKFNqeT6aLzjW9oh3U89/XGht0NI5tHZCST1NCFfsxsUAMaflBGLSzgCmai4tqVyMPUtbtdN3wZA7RSCbm7XhMIsADsTBPjUGpQxscehYxRMwq9nVIiOtbR7W/P7x03oE0XoIAH9ueBNmGw94SSwkiYcEsMYMAEqJ2eRdgM4MEMxADFjcLFcQLkbVrkeVrlDY4rzMIsJIPi3IvngZRnpFTBnFIqsZqapBLq/pVg6uEGbbFeLL0ensxSC46DjvWJc4DDzoEDolAMkQEdkqlH8AlfyrTHO/BCGyiDKqCALPjCL3wCJrDCJexB9NlBHLwB9dXAddHKA1hAA3Bd1z3ACzCNkfRKGIWPAbkZ+ZQR+sUb+zlL27kf/TyLHaGNsqCP/cUA9ugfocEAKCzN/+WBC2xABLBRWymUIs3AQLlAK1BcA3pah4HW5D1gx22YBc5CM0wDJU6DlpRc53XGB6UUKplSCI4gi7FaCcacramg6+WaC7agju0aT53DN+hceLyODqbHyRiVQ/xQfBhEPvzDErGBJLzALPhCL2hCJVyCJexBl8lBHVhd0iTN/gw8ADSWStdZgCOdUxg2Y9itFdQoVH1VzbJoBTiGo7O43wp8jR2FDQukQH8l0guEBfnsnQq8QCnsz/9hAlawgL0Jop7NwBO9wCsAxilowiUATocVZKe5giIeZIdV4CxMRiVSIr6o1khNpGd43iZ+YGuB3ieaII2RoinW3Outoo4xR8YoB0n2mm8R27FFSi0eFdFhQ/DZTkJowy7+AyLwAAr4gQ5AVy804SdkmxxAYZd1VTMmTQyoRANQwANAgMQVZTZ6z3WB0f78yvis0VOISFSEo1b2mdu1YfyExQpgBfrgnTvOAAQQGgucQhwg1v/BAA0Eoj4O4nWxQLgknkAO/qSTFKSnISRfbhhfKiJDNiQ1SEMlXmKqpdYGXmTBZKTBsBwomiAp1thH3hYLiuSu8dZN9diPqaTsIFsPBp8PVQM7/MM/sAMa8IAOqIEbAAMt1IIlWELzddmWsUIeROEXFSUNLIACSMAL3CY2ih0N2MC33Sb4wVlTyBVTKIUMfONW5lv7lSNUxEC0hMWzzJ8LhI2cwYoGbIAKnMIewEAe/B8cwOXgDWKkuQClAcZdGgYoNOJe/iV8/mUkygIyFKYl3oviSMNhdsYonVSahNAHrZpGnp5H5oZkSubCsCCdWCYMNqhuPcfs/dhPFdt3iAzvbYMPDVMPDgQ3mIw6+ANp/uJCFPBAH+iAHABDLajCMVqZHdQNHuRBKRijFBZl93AVmH0RcYrdcBJnh8BVciaF2TVnOJYIZJkPiuxbHcmdNr1ACrgjDcgF2qiAKVzCC8jBHuYjedqbDTDYDFDcJlwCmB6Ge8YnmSJkJDbkMjykmk6DNGBJRKZaf7KWnP7n6KFeZB5oCs4cZebYKjooDK5iz6EkxYADdwDXUBUXUe2ghgqdNhBVN6wDiEYDIugAD9wCCixTLZRCJTCJJ6RCJdxBKYSCRN1BHNBo0uyob4LR0mxVVLYb1ZRR1Sin1KhfHEKWDNCA3BjpOLJhWOgZr8xABFBAlL4LwtUjlpInGdkA/h4sC8VxApgOJChsVJlOa2A2JDBYw5o+pJsa5mpNTuX4Z4DSw+V0Yj2wmJ3eaZxEZoKi4ix9w53oXLt+Azgcx+z5lA3eoO5R6IUeGb9y6DY8KoimAg7Y3y90gCWwJihUgjDewi1Uwh64QimAgqjqgbcJZ1QW5XCqqvcIp6qOHazGan09GlqhFYfIwA1khR21gApsxR15RTniHfrgwPkF63ZugCWIgh7+H5bCGZwlkgwoq/5J1ERZAphmlrRSK5me6ZQBQzVk60NiRpu2qWp9K9VW7Zz+J52KIkfeaYGynq7d3M0dBzjM3iqGzk3hoFDJouys7b5y6DSsgz74wxr0/hcOJEMFdIIFcsIedIInRN3BDoMwvILEXsIbyIHFtuqpfpuqnuobYCM6FefIEgVeXSXJppdQ1MAN4AAOlKMisREcGFBS1EAKrID6xUAODAWUQssdfIJD1eNbvtn5xe4M3AAe4M1fAAbRDiSm9SW1zgJCysyZWmsxOC1E4idltCllVK3yguvViusHPiZHthrX5qmNpZDDqKJlZu+D+hahABd4cCbbzg6GdkObpsIu4CQK9EEtUAC1tcIm7MFrWhjgCoMwBEMwuAImFC7HXuxwSmFU7uip3kAzUuUZzuqyuMCGWK5Q2MAN3MByag+vrJGR1AAkccW+uRXNcoAKvMEn/twBW36LGX2sDrDBHSyLhSXes2aWuCCtmfquLQSvBU5ZfRLvfTpt8i6v1Vrta4zSnIJg6EFmKU7mK6Ui9oqk9a6ivSZxz9GgcxCbE4MvZ7qONnTDM/jBDvBCCuzADixDKlgA0wXkJQCDKxiD/dJv/QaDMMgC3Vgsx1qsFN4odkXhG8xxVN6AOb1lAh7FW5UfUUQFAlfu2GFuDGiF+6FFIWsAUxTYHZnfgG2nCtDAT36wDayXGe2A/Z3ACXRAB/QAGyzLHgCkMeLlKLBwC1erBdICKkMXM6gDDTtt1OJwDsNy89bpmwDx9FLvjdnc9RLxgroi2fqyvT6H2soiMO2e/ni0TqEaczGzAQ+kQSpwQBvQQjdIAga4gi/E6CUYA+DabxlzsxrjARsn7lbR8XV1F5j5rxsIcDrbsdJILrEMy1OAITodBa2qSDmS49u1LFpswHmhjcDlURK5wCdUwgfjQf2hbwd4QAVYUQMsQAM8wAmkwAykpyloQu4ehu8mrQWa8pnSAop69C/8gjWsQysTLyyf9EmjlIA2ZvSeYOdwDpy8NCzlsoJqryt6w9i+YnXcnq9lh6Hgq3aMh+rUAQ/4ARugwDUMRB9sgCz8wigMpDHQLzdPtf3CQR6g8+HOMTq/QRTe6Iymahj2ylsuRRx2DbAsBTjeE4lspRq+4R1p/uUEJMBM8JMKOKsK4EE9voA41YRKMECuQMAFxMANWEAKzE2zvuYlXFoLZ7R8wjAqo3It+IIvRDYSFgNhlnS2orRmK68HietKa2303jIKTmZN2/RN5/QS/9gN9vRPxw43NEMdzIIM8AB61AEHyAItgAKYRjVVUzUcUCxXfxtXbxd3zbEco7MbMI3csBsBH4X7zJFTDKmyfIjXlKNWuFFWrsgEdIQDzPUEZAInEGI95gFgvUqwslEHzIEoxMIluAAH8MgpJJ4oXLQDBmYFmvJj53ctULZkT3ZI/8LbroOAk3QlDriBE/hmJzjVYu24+vC5ht5s0Rhv1BpN97KOHbGO/s3eN3gDTjNxDSaxvXaDN3SDz+nrE3eHN5zDL2gPMnDDN8yBCuB2KFhCJZhxb3Pzb4OZdblBHMxBcWu1G8gBV8/o/rhdhiiwOq3Rkd4RP+FRBQQcGhKpPAuLXgGWlTsAlme5lQPWHoBCHrxoeGLCBLjNssoBQu4AHVhCLJzCDUgABbNC4pUCYmdWK8DwKed3a7Zmf/N3fyPhLzxDth64oK+Dghe6nKZcS4f2LdOcglr4Kmo4T2u4pM+eN2w4pVd6Em94pUs6h3uDM9iCDKRAHFjDN7BBCsCCLXwCjV/CGd/4MMSBHnSbbcZBHVSX/yaN9NFxFlkw/LhbUYBN3BHY/nbikdyhxZOPzQQvzQzgl1fsk1wI4JVn+cBtuZW/AcbpgR6E+QZUwHnBgSm8QiyswRvwweXNgQPQgAsIrSnMOSfU+SygciTieSqjaJ/Xe3+HtDMMur4P+D0UeoIfOi0n+iguugpWZvZOOsJPeqVvOqSDA4dreKdHfDNElwwklC18w8m+QitkwjHmQat3s/2++h10VRzgaB3cQXUl99K8wRxodeO+ANzIAPy8gFHAAAvgqgzoUQZgAFXNRAIcQPQkQNHM3QsUTR6p7JYf1H/tkQZYeQRMO7WfxdiEwrtk+/8x1gpYaWjRwSrsgSzIAh9woQpcgkStwpx/wirkd7zL/rtk87m9S3ZIX8m+6/s99Lu/G3q4Qm8IhqLAd6QrCfG6YrhNJzzhFz7Ed8Mv+IIqyAAGyEAreAMO+OMqYMIx4gEZm/HHv/pQCvl1zUGWJXdy00CQF/cXdUXbydl1tgAKJEDQlJkBTM/9oMWQLosGRIABDE0EgIWOiI20RH3Ui0UlhEIouIUcwMCYr4AeBIkr9IFFx0IwVIIEuIAMwKgpmD3RgvcpyLv2U7bbv/1/H0OAz72B1z1K2/3d87BKfzZL971LU/hHlrZpH7zhJ/w1JP7iY0AM2II36EAM/CPlOyFAGBMWLJiwgQSDDZPzRo6bOG/c2HBzZ49EOXAk1ml4/sOGDBYsVqhQYSECAwYSIiRgoEFFBhczYLysUYOGjBcuWGyYMEFDhgoTHDiIEFQChQxHNSRVunRnU6cTMiTdsCHOqFCY8OicUCGFKVevvlbaU6mUrEooUsxwY2oVq0uWLGXiZIpWXbt369bytZdvX7++fgX+9WzaOsOGpyVGrHjdPcf37EV2HJlyZcuX62WuRzkz53r0QIcWLU8evdKgSadWvVpevHisW7uWHQ9ebdu3yZEzZ+52b3i7zZ0TPvzcbuLFgwv/9u148+HfvFn75QsVDQwxbHXTIcOVKUyVKt0RWJA8wmF2GDqEE9FGnDs18NiRIyfOfDdu3rjgcKGB/gIGDRiIgAYbaJrpPppgiMGFFZTySYMNVJhKpAwScCADnRhIQAKkLkwqA56SesqpDlOQAYc6NtkjDhgoICoFWFyJ8RVN2ChFFLN4KHGtU1jpBK5LNikFr7tqoaUWvf76S7AlmXFmGnUSi1JKKR+DrErILstSyy0j08xLzUQLczUxYSsztdnQpM232oBr05zcdstNTjeNc87O4cD5pplfavHkBg6w04aHGrrDBK47hjGooIMIMoYiPNTDaKY75MjDDjzwiMONG+KwQwYJNkihhY9WWIEFmmig6YVSQ6IAqghVKBUkFTiodaoLEEgAwghbRKCCFTBgoAIMIujpwaMo/sCgggo4SKFEPFZZRRRTTLkkBhWSUuEFE2WJ0ZVYUDlhEk5msQQHDmaggVpWSPlxE1KGJLIWYJLca8l7A3vmmWim7DfKKwHG0h6BuSxYyy9BA1O0zMIczTTSUDMzzdlqc23N33hjk86NhUPH4zvt1JNPTd7oIAZaqhnUlVK+C08gRhEqKI898sDvDRsIrMEGTO/A4w47frZjDztYgAGkjz5y4SYGIeRAwhVGHZXWDTCwgIIHKlDAAP8kMODCDWxtEYIICoigggywxYADkVKwgaJKNjGlFFBEKcVuUyo5u6cVYMChDbC8daUONvqYhZM2IKhhhlZ4NMXdUYokMi9g/ual16/pAMN3SX399TfgKyWbzODRLfvSdNMbTv3h0Mw8c2KKL7544zhza465O0WuRZI4AKXFmhduKFQs8RQNZpZXXpGllEvgeOOGF1JQwYUY4MhDjz3GqoQP7Id3wwWlY1AwhRVwYOMFpI9OnwMMKICgvwMMiJ/sBCCgf4EJas0AAwymqkAlozSAArXEYQ+mYAXdQJHABIqibnYrhSSQogEWyCAHdYjRLDA4C1uwaxalkEMCZDCD7pziFD/SBCiAgZfIGclIlkuS5vDFr8RIQxqd+9wNSZfDLHWmS6fzocIUFrHWue51FovdmtokJzgZ53bPaaI3mOGLPtFBBTHw/kUzXCAHWFQLe3gohkGAcYsc1OAmKHiBCihAgQ7sgI06aEEbKmGJPfjsZ3K4gQ5ikIM1UEISk2ADDpC2AlGlD30YKAABEFkABDBAKBSQwAEUkIIGRAAlIhFkCpq1thTcoBKuYAUDRbFAuoGSgQ50oCc4cJQNoEAHNwBLBmdBi0m0AoOuoEMBwscKap3iLZc4YQrxgsG80MKFSoLh5mg4QxvesEqSGRhlRMclHuqwMj+05ulYJ7HYyIY0RexNxmyzGyTSCWTnWIYUb1GHFMTgF85AgSdawbI9WGIS02gXG9owkzro4S2DYwMd+qC9PeQnBjTBQfnq0Ac/0GENf8xB/vhcMKqkoY+iLFDBTyaQrAutrSUKgIAEIPCASTorBS94Ax8scQlQnKIUoxiFA0OpQFKW0pSl+AQKLmCBC+hgD624YAZpwQk78AEVtLDDAVwgg0tQq1op1cQn4mWXIxGzXpk7pmCcQcNkTqmGzARY6JpJTbGO1TMIE5MQh7jNNB3xiHW60zlrcQs6rPMYz0CBKkwRik6kIhWQmEQl8JAJVsgiGLGYxSroGcc9LCQiCI3BC/zQhzq04aExkMFlw3eTGPgtBzLACauQJtGPiMSSl1TBAx6QRhS4AQ50sAQrWsHUmppyFKAcJU1Jkdu7fSJHOrCDJlzh059icLCc4MNx/h+gghvogYSm0IRTOWGLqLaQqlW9qmD2pVXt1nAa0vCqVyvzmC5Fs2Cgq+ZmSMdDzfTQrA2D2GhOQ8S13gZNFfuNxtzkMXQcJx3ntIUq5rBOZDwjBT7CRRR48FiY0WIVnaiEHyhVA5xYNgds+MMa1hCFHFigAjrA4wteoAMc5CAKdZAEHXAgg8d+pAU4EQn6nEWq8bENBSiIgRw2EU+6ubQUpCgFU4Es29qGkpQO9LGPHejTUxgQtsOdBTBOkUFNzIEHOVADk02xiR9xohXTpVcxX2ivq+qrGmXeLg2/m+Y0Q1PNXyXrwVBHjyCm7r2qgQc3YyPfO6vpm+Tsry/+/jsHG+8pBXd4wxvygAc93EEYwe3EYttAWRSooQ99lOwccBCDAyAgBQfNkbPYAAkzqGEObThoZy87AxmYCnwxYAEHkBY9krbAbU6tmwJxfdu6mYKESwbykHVt5B4juRSnWMW6hOsKWAKDlsK0BSmI2hZdgsJdRWWhCoGR7aoCxqrHfIYvmNGMZljDGmWuRjS822Z1r5vd4iWrD+0xZ/dK7DWsmY1a+YzfNpkzrqpgAwpkIB0UyAETy9uDJvhwhzn80w+SiEQkELGGOtChDTJAi0g4kIADWKCKL6ixZTvQgSqjYMSotiwNYtCCm6SgA2zTlhvmQIc9nIJxLq1trhm4/sCZjmKXQbYRkWlqN2L/uNisMHqTlb1sWghT25rgstFNMYo4AmkUUT3StvkSmG7D8BnOGDe5zV3mfYyd7GUfu2PI3m6z3zDt7AarZQI2zfFuxoeqQ2taXUdE37RpGbS4RSv+rQNq/AIFdrCbKlKBC2jwgvG5SEUkcKGGiqOAVlYLKQMMoEgKsCoFf6gDDx6AgAmo4COXVbHH0QIBYb3AsnL4xCxYcTeh53bItrW9TG/LVF/LrfYNnK0D2XJ0pMNSmBnUNio00QqjL9ldUM1LkYq0bcxx+7rYdQa5y419cZud+/tA+9nV3f0rid/tA1O36cgbmh/aPZt4d01rZMcM/r/fwg2s9AYl1pCKX0SDHeuARi92QRdwwQ/WoA10IAUuoAJSwgAWyQHwJ0LWhlRQoA7qQA0ogAEoIAVqjAMkwAEooFZUgAb2ABQ+4RNI6KVqS7dyawVJofZ6L+eIbJR2jNeErMh+T+iMTfmMzluI78mWjdksQQdJyIQ4QapSCPqQRPqqbzCeYTCcwevEjRmkcBnW7jHabvzAj9287/u6j/zajd3aK2E+o2Gw6e7sTTXqizbMgRlUQRL8gAdYCR7Y4R/+wR/YIRoWrxccb+FuAAcqgAFSKyUshPS+pxBF6yZ4AA5rhX1SgAbk4FIsYRVcYRWMjRLlpsdGgdiGrgVn/sq2dA3oGKjneK8Tfa9ukIzXWkH5hKsHfdD4fIEWKkEHWYGXoGuYgMkuwKxepuO6mvAZxG0ZgDEYmaELuc8KifEYkTEZvfALzw+9KIP92O80Hqab0DANzYEWcoAHTuAFcsAP3oEd/OEf7hAaoOEZIK4P/ih8SsIBMEACGIADlKYQ5dFZaAXgDuqkvGISjY0VpC1aKJGljmzoeszIXgqmSPEgRbGlQJGm6iYT74ZHUnEVexAYls0XgIESPGn5tMyXNsHqqgvrdtHbmvAXwk3cTFLc+IEf9kElU1IZXfLsXvIKudAlAyYLmbG9EMYdVKce5qHO5Ov9tuk33lAHKmEO/nxBGsDRH6BhHXrhERDhESaBDnQAA1jPfSpgA1Die1oABZTG41yABn7rFEYBFEohWpqLhPyxH82SpYRtIGeL9lYwE0nhIGeK13ytpVxqpuzGFAtyXYxOIo3vyZYuhbLtF5JP+UiIE6BLupAQCfciCXWx+vSlnZrhCb/OGaohJVmyJWOyMz2T7PRh7PQhNPeBNKtwGb/wmsZQ3uhsiGTjzs7hFlTBDiZBHvgvH6ShF55hEhABESahDyivEFFCjS5ABWTgDYAGDyohFCLSH4/uH3stLaWNH83SlJBMIFkwO2mPLkHJLqnFRvLSBh3opUiBWqQNMLMtPZcultKTFGiO/h9PgdoswelsYaqmykggUxe37rquD+zCTjMBdCWVUSW7jzPLjh/0AUAJNBlHs0Ed1DRFUx/wAR8e1CZTUzUZpmF0kkxKo0zQ5B3kIR3qAA7qyjB6YR0m4RD8wA8+b51uAJ/YAA7uQBNgCzorsUb9sRKlc0ef0xKtU+iskwWHbdg40fY60TvlRhResIF8jMd8LPiGD6jS8wd9QRVyjDpHAS7o80i4tEu3rRfEbAnzxdyiIez6oR8UlEDTVE0VdCXX9E0D1E01s/setE4dtDObEUMzFBrhK61kww5SoA9qgRegQRfKQAeqzA46QflKsNhICPjQsi12NFqoc1LT8jmb/qumdItItVNIf+4ghwxJP1UvOVW3oBQwMUg9pRTQYrEVoqUUpo4TbkGKrk4v8vNyxBRfnqHcqgH7yuxMgRVY4XRN5XRY33TsFHQ0zc5OmZUYJxQ1L9Sa+LQ1YcMeTKwWeoEXdEESViEVL9HXmssuozMVbdQ5+bFSLXU6o4UGgxRISzU795IuQ5UGk5QUZ28F7+Y8nYzp7kI9e8pVKXHqNkEVurQXuBRM+6IXFLbbeiFXB8NXzTRYJTYlzzRNlZXshhVZjXVj4bQ0mRVC064Y28xL7kFPTccdUDZlVXZlWdYePgEPouEf9IEdbuHYgmyXes3YVKE5UcHYopNSz9Vc/nn06JTvOzXRyPD1XZHMtpaUbtxzyeKVlGxOLvHVLmFLIokpPSlHa7OtFiqhW5fPhAiWS6XIFxQWYffibNXWYZkQM6uBhqKhTCV2bukWTRGUY/E2b4n1Y0E2ZMtuQvHh/Eo27q6JT1lWZVXhDmLWDm3BZn9M96JFFSS3FXZ2LXV0UoXP6JwzIjkXrwYyae+1U5MWlDKRlBAoFKF2VBloarPzpXjtL38qa9PTIv0CGCzhPfmxlzQBFQy2d9UWbc32dxWWbZ8h7Mosbuu2blOSDtG0eQG0YudWM4VVb431QfPhevOhQrvveic0Na+kHqqkDMnwM1AWNA7XHY6hD55B/mbZgcFS925w1lJ/1lwz9zmJ9i//MrY89ffiMi4NcnWXFOjusvemlmqrlkeilBb6YjryExjqRghBIY6eilaFF3gr+GxzdVfLLW7RTRrO9B+SN1j54YPp8B9GeISjl2IrFoXtlno7tuzqNHsv1uyulxnXLN5YUwz5tB3w4RekwR/s0Bdm8RLhV1yjc36lM3PNVRbNkhL90RS0U2lpTy4LclTDEyGLraV0bmpFIYpfN4EvR4H9YhU+QQdXAVbn8xN8d40t+IIbNlfL7cyYF4RDuITtmI5DOHmft4Vd2GKt107J7not1IarBHANWVp1OHXwoR3o0A5/YRZbCvh0L2eP/vhy6TdzEZMtjYwGRTcgW5eKbU5qA5jI7IalQLGAvRiBsdYv/stgb6E+iWkTgkv5VkGCO6FgsVVtzTZ43fiNq08a4hZu45Z58/iO7ziPkVl5VZh6RzNA+bbssHdCsXeaDRkfpjkfqjlgqtmQPUPO6k40+qEO2eEZjs1ueAzIKBmJMXc6hVBTP5cFDRjJQJlqC3iUdY1uig2KPXF1ldSlhJTX2mIV66IvagEH5iAVJiEVbCGWfuESZpkftfQT6rNLc3lh/aKXh/eqosEanrCjnaGEw7mOjZmYk7mkkXlNp3dNE7RZA/maXRqbAfeasxlgtvmQMTRMwjkf2MEZytmc/os4nSM1Ry15OuGTiIkUE68zim1kium5gElRlHTOPUcRBvt5dUF3HwVajKWoD2JgDp4t6YChoSMSoudTVnFZly8ao31Zc7rOo59wjsPZjiXWmOPapO36rieWhVcYQPXhpf2amqUZpmt6sDPjMb6kHXjYptVvDOlBJ8OZHe6wnFGwiI04nTE3aF8VaTuVilsQnj/Vn+u5tl7wdGOKlKEWFEZbFD4BtQeSx7D6p7iUFmyBB17ADposlvaiE7rVVUuoEpxubI+Ejc+WL9R6rXXVrd96pOVauZkbr537uYWVbx0Ue0fzr126ugEbH8JrsLX7MlAWse2BH/5Bp6VBsmtq/pKBemh7TbORNnQ7ObdEuQXrmTtzTpRGgS1HqQRLcMg+4aX+ayCDLxWDyxZSQRI8IRL4wAJSwA1uG0lSYRTIdRUuoRI6oRNUgRcOFlsreriJu7gxODAaFrk/mrlJvMRBGrpR/KTztplTUrob9HpfXLC5O5q525D1YbwNQxVYqoolubKDujopsaXkm7M72Z/7lwXjO7TpO6ZGiedaarU/oRM4oQRJ8BM4IRNrwRZuARWKbbcpl688wcA9gQ0wwMYafC9u4TCVbxMqwRM+ARUwPMM3/Hd52cMFQ2FF3MT1fM/5HI9THMX72MVf3JCtm3trGsfXQcfdMpJPMVzTeRSH/s3INVG0C7KzLR2+Nzu0uZi+cU1JeY8TQD3UOaHKOaGLj8QWGActES8V5vISKKET+KAN4DEFgssV8uIV1XwVItgTPAEVKHpQGa+X67yX74UX8rzP7zgckR3Z/xy6A13Q8wGxE7vQZdyQx5sdpMEWAJLHqhhnvfOoI11JlRRfoRZ0idSAu/jSh1zTR5mUqHyB5IYUNiHUN6HeOaETrPwTRAGW4yoVUEFyLYETWAGDVKEs6WADXKADBpwx9yLXS2EP3JwUfp3xgvuCh93Djd2j9WXZOb6ROx6E/fyuVdhu81p6+diP33S6Yzja16EwpNmaXbrG8cEfyNsXSGjIj+xb/sF1x8ddvvmZyIX0yBRS0+cyE516vk33E+sb17h8FEB9E0ZBE+wd3zehwm9BNhFPEqRc4CmXlryFDygABTqAOX0Kg3I7InWcwj9B4n/9YD08W9W6FvSlozf+4+2+45vduZ99uhcZ2/llHXjYr2We5rH9F06h6R2ypna+x/rZyOeZdW3O0peU0jVd3J16yZlcgcz56UmhE+a93iu8wj3BR1LkEgqIFaKcFJLOpy5BAmhFD6glFLwCGGwBFWahOeGGFD6h7XHZ7YX94s+WF+b+Cev+7o1froE4+YHYjpXfH/585FeY5E8+Qfma+qt/0BG75WlIHdghsGW6mnlY2glf/hqegcvle39xNnXX/TrxElTFHfN17YobX5SbNtfIkhRA4elFYd5BPfQnYRIAYo8lTqButeJUqlKlUqxctSI1q1WpFBxewAllytQsX79qobLVqpWqVZc0pfpUK6XKlSxX9noJM6avmTR99bLZ69kzZzx5/vsJNKjQoUSLGjXaLym/fv+S+ntq1F/SpECfWr1q1anUfvy6dp2q1Ks+fGTZ4dOnz6tafmjLrpsm7VnOae3a5buLFy/Zunzr6svHTlq0VaVGGSZVKrHijKcanypFyvCoxZBHibp82TDmzaBAbf582TNmyZklWzZNGnPn1Z1LdeYEu9OmTZMmWRJ46VKo/lW3UqoSRepT41WkVtmy5epUmws4dGByVasmqpCtVp3SZLJTy+0tefF6WSum+Jozc+o8/+yo0Kdcl0L9aXWoVKlRpY5lhx8/2rv6psrH6k9QALLHVX/8bLVfPmmB1dVfbknDjl0NioXWfuxME01cuuDyzDpkfQjiXhGys06J09wVWDSqFCbKKKS8qFgpjDVmCmSIlUJjKZeRAlqPonTmo2otnmYYKJqRhppmqrHW2SifdNIJdpIotAceuoXCySejqHJcLbdEVgoqp4gyy3HHsYLHBTGgoMlNNamCykiroNKJJal0Ygt3eu4ZnkxuzvQLejo1VVVR/rCVHzsLbqVV/ld55XOWPvD1gw9+0UADzS6abgpNhoJFE42H8wXYVD9t8ecffAE69Vc7iZqVXz5cTcVWO+tciuku0HhYYYOQ4qNgPu2oE00vuODCC4QhLmuridJM8ww7gAnWCiqivXijjKaI+RiLhxWWpGU+itZjapsRKconLQ7JbpCdfQLKJ59wEmUlk+xhhx6ZhBLKKJ6NkqUoXOZZy281nhLnKq3QQostl1Qkxyy1RKKKTb6o4sknIVlr5ye98QkyS+K9RJN56Jmc4TTS/pXWfsBWCmywZynooFvrvErirZmGAUbPX3QhRtBihBEGLrnoossuoSr6F2AlYtrp0tIqmBRg0Wia/ummWGeIX6Qt53PrLriEwQgjuCjtoYJsQdrOh7fysstcEcb8qF7DqjPNOoJJS2I0tzjpYoyKOYaKv579W1q4QX4m7mfyAveJJrXVZoltk2vSyeOXwRtvvPBqcskmVVZyiSUYhcKkZ1lywuXHt4CS2CmkTNcww6rckAktqtzBBx91SHKLLZ2wLhIplQSnSsjKpzTynyafJ02J/AmL86t6Xwp30lpvqv32uuSSC9FecLEFF+RfYYUTTDDRBBZbdPEF0UTnovX34cvPyNFJR33pLrmA4QUwyK8RjGjE2XQFqrnpo2+74BkXrFAFK4yhaNAwS4X24ippQOM7z4CGssgC/qm7gPBX7IiGTkB1M6f5DTagyFZiamSKx4QGSOc60pHaNSTLHO5xT8KcJzRRiTsI8Q50aMMNbEADG9zgBm5oQxzmQAc73MEOUtSEJa5oiUoIRIt7MEUragSk1MFrE5zYBClswaWUfAIVohCTKlphC9ulYmCkYEVKfuE722giTqgoxR48QYpUsIRgy2tJ8yxWC0GlR1VboZk/9GGVBQKGRBrkhdFycSwChoEL8BOg/Hg2Pi1oAQtVaAITlLC+9TUhCUloQhW0UD7zdeGTPAPDA7GQBS0MbWi0JBoYulDKLHTBC13IQha8MD/wbS1T/+vZLyHYhCZkARcVBFZbRhQY/kw9gxe5SNbNXka3ENqqF7zoVAr7VgtOaOITLozRj5jkI9Owy0jpkhc7I1cJPlSCEnygww1kMIMbyIGKc5CDHKBIh4LOoaByiEMc4ADROAzUFayoaEYygrrOoMIUPGINbD46L9iMwhaoQEVvOkGnhLWiTKmIRCQmIQlb3IIW0ZmJR/agCVLACRV76AQpPFGLPAm1kNwZGU5u8bxFqkpVDjIRifBDM1NlUxeNCFoWShlN9lnBCsbEglexcIWwmpKVTEACEo5QBCMcQZpb2MIoq+A+t4pSC+YTwxaMmT5XXqGtWrjqKtFqBCMgIQmv5CQxyzdM+TmTmOlLglqZcAUx/uQCUyjM2QbBdzT/HUtX0btZ2z5kKe94kB3+6FsvsEPGG0XGM5x7F5OOtEN1iaITk6DE5PpQRDfA4aBygMMb5BBFKtJhuMRN6EKPe1yDGtShENXRj36UUVCgDjKi+ChByojd2cyGEzKNUy32KAp+edEWG0qFJOZ4HJrW9GKT0ATrSorTn3ZpqEMl6nZiUotAoeeRkCStgGR1FaoIqLRXY0Rfq6A+sxZhwUdIAvuyyoQknDWwag3sgokwBCM4mKtZQF8p4YoFunIBlm4N6xScgOIIH2HFZjUCEUQggiPAFZa4zEKNyxfAw2KBCWg9ghKcMAUJ5qKDy9QFI8Rgtu8x/iIMvDxb1PQmjSibcBfJklZpb/WLTWhiNjvMkj1Zw5l4qRNKluADFYVIhzcs0Q0DnWJxoxhc4c4hDmx4wxvakIMd8IAHOshBG/78Z+U+FA6aCDOTEAMK7W7CSYpu9HFEclpT7OsUqkgFLsy7zuA1rDdv+qEldhpfT3QpeIS0r556oRL9nucWlJDEJCohCUz9Yh3mvcXNokeqf2ClhNDAhRisYMoJU1itE2YxK9FaBCIsONlEwPAQnk0EwQ6WrFXIAvm0UEoJG+HC0a4wEiKMBCMMQQTRRkI0sdoEs5qVfWVV91mLsIQzAMIRjoAEsriJrAw9IxePeEQjGnGIMVyh/tpBC8MjEGjCExaLF9Gwct+eEbktkxGkBJGXGD+xTzvcIKBvkCIR30zFkNuhuAtlQ551oAMeoKADEoBABCpgAQxQgAIRaEADHhABDjC0oXLAg6FXQ5B0kXE2T7IubGajidb1RhOnMMWcXE2JPtyhEg0LKi1akRKaqEIVVqwWKvJJik6Q2kxdCqqp9YRUQflh7X6oQx/e7oc++GGKrX57KsoJqk5lTWybxLYplRBuZjN4xUcIbLMvvOxkQ3vZFCY8ix+8SmEnnvFp3TaGRTDuIRDh29HsfDTD/WzNF6HBSXiCAfGuQf/pohfQeIbYIAH7VEBCDFRwwjHjx6G8a4r1/qKVHiWhgQqJb9fL9rQnlCihiYLaAQ4IjbNwqViHOtCBDUbEAQ7yjAIOdKADHNB+BShQgfBTQAIReAADFvCAmY9//A5oA0MlSoefv8a6pMBudqEkGy2r4ha3SB4gSfFqlBB1d0AJZBdHWJd1F2MLQOR1n4AHYRc8XiJUBFNqZ7cStsALasd2bRd9dcB2Hrh2cid3a4cIjlA2S8ZksmQ+WfB5ZqVtK0Zhh5dW3KZsDBZYjjdhC6ZWhZdsgrdszQaEzDZuIECEIIB5RLAEaYAGaDAF4gZjMCZ6StAEUzAI9tZNnbJvuKAL5aQpuZAKjZAKRwMJYwBXwyQGiXAIkPAI/seiPfSjd06jQVy3ZfYHG/MCJZcwCVIUBx23UMYlfSVHfXimcihAiCnQAd9HARaQARjwfS33AAuwAAqAAAZAAJVoiQMQATMnAeQnAS+wUMslB2MyQx5lXcGHHVGiZZiDdHtkEPtXG/nEB33QO3higCChEjPRGxgHJ2t0B2E3MPxnJkFVXxbIEoLSgccIghuojB7YB/3mCAR0ZGMwBkFjPlsAQeiWbmaFVsoGhEAYepp3eDHojd3YjTrIYi1GYe92eUb4jUXgYBKmeENohNH2BFPwY0FjNLjACCZob9+jhmNQBldQBtKIBVTABHBlBVSQBkpIBmYgCJf2j4RACPhx/ivPcAuKdnRlpGWV0AdMZAcG1YcHhQM8sAN6hgIWsIkV0H0cgAEWUAGbGAEQ0AAKcAAFYIkEUAAGoJMGcAAHoJM+qZPpN36bKAEckFCCpkPvtBrwElKcQArYcQmgoE6rmIo6lQqTUAdsAItSdwd4AkcG+DFZF0fGs3WdsDuewDrAGDxjZ4AqUXbCuDy3YIwc2IEcuHYgWAd3cJfR5wd/UAiEUAiDIJGKgIJEIwac1AV3hQXpdgTNFno1qFbMdnjnCIOWR44YhpmJJ4NH8G4u5pia92yYZwSQhwRFEJqY545KoASsRHBEwwUCF1bTOAZkcAZnQAYDKQbFVAUgZgVX/qCEZxBWHXYFVEAFaKAI/5APoMILqSA5lkAJV1QJlnAJeLAJlgCKx2VyOrCSFsCdLklzMrkACNCTOlkA5bmTPQmUB4AA64me7emTC4CIQ2kBePCJBtWLSgl01tUJooAd7qVlVKll/DSSJ4AC+SR1fUAKcPRGYDlItgCAcYJSXbkJqcB/FWqhMtWWb2l2bsl/+9d/Q3ULk8AHtKUKdlAHUFSX0dcHBSV9d3CMdMCXHlgGfwAIgFBwtCRAXzBiixl4n1l5nOmZ4eh422aa32ikzRYEQthsO0iko4dW8qh5PtaCnil6g3VWDgZXueRVu9mbV9BhaHAG0iibV+BKWwVW/r0JQWeakApJCFaRD9DQEbeACqkQdlbECcSxBwKlXDhAiBdgARsgATMpiTVpnjypnuq5ngzgckTpAAiQAOK5npEqqT25nhagiUT5h8rlBjpEikY3CtgBG/25ZQI4ByO5fRcAATlgoJWgMHCkU2yJgCuhCp/gCXGyR3agZRRqobvKlm0ZVGOHMZLgap7gCee1df1HBzLwZ1DEUNKHjMrVUAvlB4dQCWzHUHQwrYXZS0STmMDWmI/pbI4ZhISnbitGBEXIjuAImYVHpMpmYS62g6YpAkQ4BEVwbmMVbg7mStk2WK6ES1UQVgMXYT9GBVWQBlaAS4oJbE1QsF46nMS5/ptpQJxp0KbTAqeyBRyIQQqrwQdsdlBzsHLhZwEXQKg5SansKakKoAAX8AAJUJMEMAAUsJ6PirKSCqkKwAAXgIgwKQMj94lxsAn4aXRIVwqgAxt4OAlttwPdCXMX4AEDQAeyqAnU0QqusEbHQWqqQFMMkxJhV1Jcx1NQ4jG8SrYyRbb7V2mT4Am1NQlQ4mowJYBS4AMn8ANTYFzYWpdtV588t3Z/cJefSAd/QKOAQAZkIAiAIAiDQLjSmAXQBHpHGo7muGKmNFbjBoXq2o3E9m5pVa6aK2FDKAJCwHlllQSo1HmlBG5JsATqsz5UkAV3VQWnxAQQewVetVXQVKYR/rSbDHu7VoAGEuQP0xINv4BdrcU5onAHv9WHKTBzTWuyJ2uzNJsACeAAOFmeOckAETCzDMC93OsAECABieiS3xefMwcBPqt8liC0R7eKEZdPdcADhmipLWcB26d9AjB1pbAKrEC1nSBqZAdHM6VenmCWxHEJolAJGeMJZMvAFXqs/JcKnsB1fIAvQyREZ3YHfXACJwACJeAEw5WMCdWBvCVRDeWByciBc1AHNCoIicAIhJAIMSwI05ibsMuY3wqa4dh45LqNlot5mIt4ggeEQpBWhceZLTYERUjE7tZKWeq4R5wEKOYECAZNA9sEt0sFCIs+TrAE6hbFWYoFELSm/sSJBsGbTb+AitbFGnYgUQjFAeFXARhwAc8bqdNbx5HqAAvAk+upAA0QARcwAZuYiBhAyN65s0SJyBLAAMx6XHxgOJyjkQHKkSbHA4c4fhCAyRXgAd8HARSQAgdgCY7RqiKxCZ+Atf3XBzmQA3RQMJIgG6rgInyQwSgldg18tsS6dRFMCalgZiM3XCE3RXbQB5SwA0BgAidQAiZal3TAczsHXHcQrSiKrR84o2QwjUwWNDRMjVrgraF5mlBIjjd4VutIhEdYeUaQpOEqg9HGSqzUYkEwrx9ghJy7BKW7BFpFSjesVj/QYFM8cOqzmkqwuiiWxVVABatJeqrLBFIM/mTEOQUPTQVmrEG/8JQTx0JAwswfawctCXMxh5MnK70M8L2YnIkUcAHdtwGMCHNwrH7kh8nmpwCPSqkJoACQyAAPcANtwAZs4FByUF0fNRuTgFtroAMdkIgv+Yg8mYktpwA66QAYoAIWEMrDQR1PacpmqwYp8GdsUGkKsUe1hXJtcAeesAlbd6wP7MARnArmVRuutpVm5qIjJ3ItWgk58AM+QAIe0HZ/MKN/MFzKlVxQJAdroAaFbVB469eC+wezKabWTAZoMAZvlW7f6GyXG4TvapnyyI41+JmUHa7Spo1J/AHyHLpBIFiqpEpdmm2FFwQ/EAT6upsGXc/3zARL/oBKVIA+S8CZAl3PqTTQUjwFxIkiE8112lWHQIJcMHoB4CeyjirSmYgB3deSI+un3Kl+mhiTD9AA5xfTPmmTl3iJA1AAB5AAAjAAA1CJB3BzEOABUUAHelkHbRC/KbDcNPcACmCT5z0ABjCJ15sAOacBLVADcSDKrUoKlmDK/ccDMZADOPBndNAJ0UkJpNAHKIcDPVc5ErzWc7R/G762CvGKlKAQ+RREGYxmMBp9CZVQUqQGPmACJEACb6fYgPAHhOC3f2AIiIAIbecHZYAGhV3Yw9WHHii4uCkGg5DNLiwGjJuN9tzFkumuFHbORJp5mOtsQgCu3MhgDrY+RyCP/jBGBA1G26dUuuuzBGd+bD+g5vzM5WY+5qupuihWz+5sxGf1bU5Qe7WN59Fgsb+wgMN30aPwRM1nqXAccxvQARwtfkSZ3dp9fjJNnt9tiddbqDm5kwagshAwAAIQAOY9AC773QkgAdzZiDLZ3TBrveWJk/zNABSwAS0AA24gUXBgCdaxCgaO4LeQCjrA4A2u021AwbAGvzvQ4Cr8dj611oG04WvtCZTAl7EogG9HCX7A08w8B2yA4nl5wSZqBwLdAzrQB4hQBnUwo2ZgBjMqCI3wCJFQo4NgBmqwBvGuBvJmBsS1wmUQprzUS3blV6fE28d2gzy8gyu2YD78w6c5/gRYHuVndcSDVVYuVs5CIARBQHoCjUpnjlXttuZr3toVz0o/pj5JkFbtHG5JmqTv+vGsZASoxAvC2xHGrcai8AZ9OFzku+gRkN3brbKO2pOqjt6TTunneaiQarORqt0UcAAEIAAF8AAGEJ6UuN8FsAAzKZ6ESomV+JM9Sb0TsAIvkERykAf0aVB2wAqncOsh8QmWMAqtsAY8cH2qvNV3sAcJ3Gc5EAXu7YG2xQdtvbb95wl8MHcq7KxzEO9pAO/JbewjmOJCxAdP0ANTEAWAYAjmzteBMAiBQAgFZIJjoAZokAaEvQZnAKZmIKZnUAZmEAhLWLiFOwav21ewu9Dr/oPnTtB57VaZBW+kuf+ET4jlogfaLvhtob37QzBYtt3O7XwE/OzaQSAEJVACQQAEQcD80y8EGlbPyX/yg5eD0l9hNjh6SYALLp9Oc3jRndEGxGUHc6B+NUeTPg/0lG7phoqoM/uo00uzjkrT3esA+z8B39tyEgAQAQQQCDBAwEECBgoQGDCgQIIEBwgUMIAAIoMIGVrMoGEjTh6QefCMnCMnTqhTq1a1skXKEqpWO3DMzIGjDRs2dfbQWpPDp882a9bUIUqHjho1QtlEyaFjB48dUdb88TOJTZk/ZojWmcOm69Cbbdq8sWMnR4cdOaAoYttW0aBBgciYOSMGjdA0/nnRkCEzZoyYMWfSlPFbWAzgMVewZMmyZcsVJ06YLInshEoVzE2aIEFSpAgRIkOGgAYtWrQI1CBQoxZN5HORI7GPeF6iuUmS0KaJHFnChEmSH0GCGBEuRHgQISVIkDChfASJEatJDJ+NvLgQIUWMGPEcGjt2EkKIBNEuKB87adF+1eq0aRMn+JxAyXdjxyidOQ8aSDxQYODCAigyYMADEDDwwAMvYmDBBR2IQIIKMNhABRZacOEFGGTgqAYMJIjgAQkEMCABARoawAAHGJBoAAIOSEABiByQQKMZaoADDjnwECkkkEbCw6gcVVqplVIsIeUWHtqgyaab5pjEkw6i/vTAggssoKADD0II4YQeTvChByh20EEHKKKQQg1JJPFkkkkQgeQRP/pIhY033OhjDq7ceOONsfa4ww80rLjiisMUIUSRwwpVJJC/0pBCijSuOKOvvxJFzC9LDxvDMS666CILLKyoognfNGMCM1SbUGK20XIbogQRhlhNBNVAsFW1WF3bbrYihHh1CNiOcDXW0Yw4gjhYwztOOOVIEGG550aI7tZnhSsCue/E644I7GZdDTvhfohmnfR+6UWU+NLl5BM35GBDBxQ8IOCgASISoIADCEzwRQUafCCCCSjIYMIVWHABhgxp6OgGN+CI4+GH5aDDDjzmcGOGFjhQYYMM/hJwUAKNJ1CAxY83cCEGG3LUkUcfR2IZDzveyMGSU1JaCRUjbUnSJhxqCiuVExoQWugHIBDagxO81AEqHZiKIgo21lCjDjVTkcSSVCaJpI5KdmlDDjvdcOOGNsS+gQ0//IiEjEHRKOyvt/06Y+68JjXM0krfxmJQLDIVAwtTfevNNyaawEzQUVcNjVjSiJj1VsipbY3bWUuANQTIUSMBVhEw7zwEEZ4LHXMtpY1OWlo/+EC18IRY7tlvXRfhO1pt/VY4EhzRhRdealGFlE4+SfcTTfjYwQMFGALQoP4GOIABBRpwcIIIOTD4whhkWFjsG+OYY6Q99tBjpDvKL+t8/jvuQD99O+a4IQYLH1jAgHwZYIEGOXjkUY889OC/x5HwDw96sAMbUFCDOFzCZkPKWQzaQLYcnMACO2ADDv4AgQdksAH6KVoDkIYCHozJJ1CL2hroQJSqeUITqaBaHfygCziwQQ2UeGAOxvJAN6RBDXeIGiAEMagr8AWIg7ICFYDYF7+NAQt7A6KghlgpwIDqNklQAmc4cwQrIsE3VSgiEzqzGlutTnOnSZ3qzCjGZ5EgjB8A3ayAxZ0iQAc1Wppj6aQVAjGarnYgMKNqogMd5WRLdo/jY2r8+KweyPAMfoATDsiGEzbcYAcQ6E+ACqAAhTBEAAjAAAsSZgNQii0O/nKYQ1nUdwc8hC98LWNl+cy3PvWhL5bsmwMc3AC/GcjBf7vkZS/HB0CR2KENPKiSDWwkh1OgQiUw0QQpbLGDB0ahAxDwAAR0MEwIpAAOONDP0B5AARSAMJzjfAoKbnDCO6RwE6mIAiKIkooC1oESc6DDHd5ASonRwQx7+AMiGgEJy1BBoAKNzBIoQwVBYcEvoBpUFahQUMpE5jJF5CIRM7MEYcVmV7KJDWcK50VhGZJahDxjHyNXUlyJoATZutys7Iia6GjJdmBco+ps9xzjbKdXwpHVHvnIR9WtZqUmUAMOlsaDKF1AqVWqZIAMUBAWHaAB2pQDKekAvlWykpV8/tBqy1z5VbCe0pXrO98A++dLtI6Pl3Now/EeoAAFSAAOA5RDKWxWilZ8AhW3cGAbdIAADoTAAwvIQTXjoIdIdJMBDVjsAxbLgAVscEELkMAc5lC+SmhCs57wxBoOYQeq0aGqd6Lnnt4QhxMugg9+SAUuIKEE2MKWcEuIrRIsA8QlXuGhTqBtEqho0N5IRnBKSAIStsMtcPlqCL7KTmu0U5rU2Y6MIlUdBEwauZraFFda4u7ngLo6Oi7HWbVLTe1KisZnfYcI3BHCHle3Rj+OoARA+MMzDLgABRygQBDBZCYtWZAIqEAGMDsfWLuKB676iA8JJh8eUEm+sEb4q2Qt/sseBphWtN6BDm1AwQk6QIEGKAABB+AASPRgJJt9ohWq+IQqkuQGCySABycIQQIekIAMyGEUuDCaAhawgMUy1gFCZlACXkCHNcyBD5WoxCQ0wVk/QMIPc3gEHeJwgymPTcs3uEEdcsGHOrzpEb717Q9+QGY0K4EJAR2oE2ALHCT4FrYRncybj2Dm4GAHVjPdnGg2p1zR7DmMKU3NGa17xpmqtAR3/CkIMIdoW3EXjz+VDulAN9LvvpfQ6d2OrCDXRzROxxHsiMYzcBEFFEgAgyFOgIEagIEUOIACKZDBxGZpSld69cBdzTWEJRxhCpdl115tn19n/OEUhPAEKXhr/gpAUgpVoAIVKVGxJzZBiiS1oQEISHYHXsQAXaoCFx1gLIO66QDHpogBL8rBHHLAhj5UghKbTUUfKNEHOiCCEnRYbR/u4G+x/bsOkagEHSbxCEcAx8xAwPOZ5awEg1aGoLyt7ZwFt4QymzkIDQ8CrFTXxvCMdzklaM10x1jo86IU5J979BlBtznxLgeP2l0N5n7KXdMB1dHRedzsOn1S2zk6dMbhxT/8kQ9pQAMRqO6Ah1KEAFlfAAVkOSVZf/1gH119wnXAT1fYoCSflDJ9Y711gcvn67LQIZJLw1IHUoACHKDNE7d4Fw88EIP+teIWpJj2KjSBik5IQhM86JmB/oxMgRdVQA6YkBMK1C00CESAAhdQwQtkgIIFJcANbcAS1yphiSenwpV08Dc95VA+/FTC3/i5hSbo4AdEHIK2xIV4bHsb5zSrmXC+kUxvk3AsPAPhOMLvuKBBYDnjMEu8luuprJx7rM8MIaXZPW8IpEWCltvU+s/ZnHPK6EfLjWDmoEPdHDVNR82hTjyeDjrkPDcdaLDDH/M3uj/WcYs+uEEGL5CABV6AelgaO60Lq7SzLJwAO6eYMQ/wAPmJnojQLw/wClsbq/UxCvSxsjbIAR5AAQ5oOgnggRuYgzWJhFRwhEfABUZ4BEg4gRrIA0z4hd+xK1S4BOKZBEkgPA44/pAU8JAIsAAZ4ASq4YEhAxlae4M6UB+imINy86scMAA2YDLQ84R64wMN64MFqwM+mIQ9uEL8mARKuAOuSzZBqC3geoLZqzjbo73fiq2MAwLis45lWY7kK44gYLgfcMPO8RbTaJXc8JYyQrT3YqPuYrkQmA7haI7l27OPkzTSCR3ouL4SMAFJhA7P8ZbvcJb2A4FpYR0dWAdyiQZo+AXeuYVbUAVPuATxmQT8mBhYAqsC7Iqw6Jly8rAFpCaj0Y+IaID5UYAMih4Qg6sQewA28B56YsXzuY844BMNDCcOoIBZe4F2uYNJwAVcyAVEcIRIwIX4m79G6AEbwARMkAZc/iAFcvyES7CENJEEmbgxA0kR6YmAmbkDPsgB/XCBreC6NVCSmwCbBjAqpEIBJps3KaQENiFISfBCNokDNtGBBSPISpCDPVCDfkqzh7M9g6q92kIzMgs+jryOOjyzN/OBhvuSHvgBExA/oSOWPTS5mss+7XI0RpQpnHLDIEDESFSOSWMd08E58YqpSLxDE8A+b8EV8aKV0JGOz3mOMvBEUBTFUkwFzjpHS6gET/AeY8Q11MOBDsMSD5CADFqABPgxBFiAG2uACNBFCoAAXoSABUAACICABGgACqiAomk66DEaA6AAHLAsvuTLSNJAF+CADJq8DpAB77mETAgfF4qE/nWAhDR4hHXwB3aAhlxQBCXggTfAhExYB1zwhE/oBM1Cx07wBB3AAYuAiBeBiAVAgXhzHweQNbYSi5ywN0+whZZIARzYARCCgCUTyKwhSINEyEngATZpg4KcBEu4BEo4hENABDs8M5FsODP7LeB6M+mETh/IzuB4zo2bzoMSqCl4gh4AAkl0w+YYAUfbtDnSHBLws9l5xJmzKZhySZgsROa4yZ4Uv+7iPtMxHWfBORNgOCDwPkKCHT9EuWdBg080F1u4hVSAyquphPB5SHpqxTr4ugfQL/1iNf1QgLdcAAiwgAaAgGl6gAsAMQiggAdAAMnbIAtougjogApwgASI/oAIeBEKkIq/3IET8IAKcAEcgIM3uAEIkAA30AlwZJNK2IQ6+INJeIZcSIpEgIZdiARDUIMe8AAUWLxTiIZc8ATQ1AQn64QHzYEdsAiwhKt+YQAKoIM9uJMHcIAZOKFOoAVfqAVaqAU8pYU5WUYUUAA6YLLQA05KIEg2YRM2IEg+KNRCrQRTkAREiNRwabg3PI7rXLhlqUM3dEPlCNDp1EiMBA7so6NoQSnsernwCDTO+UPtkjQzQtVILE/n6E87yk+ci1Xsk69NdQ45OlCkpKmXOwNEwAVe6AVecFAIpYQt9BHLukrQ8roOSJ4fszEIYAAJALHJ+yYOiLxmhIAq/smgCrjRHowAb00BCoiAE6XRB3lNcrUS/aAA6HEBC5yYNlCBPUgFPJCDUHiFVUgDT1AD1uKFSFiKQngEQ4gEXViDbUUBOwgFW1iHXXiEMK0aXEgFFHiQt4IRH1uQBmgDS+ADi4UAO1gFPS1ZPbUFVXjQOliaDoSAHGCySyDT4zzUQy3UgmRUSUgFf1qERphDTW0Wyyk+4RC+lSqBoe3OhUNEO2K47PySOwyCUU256kpL7ZOp+uQ5b4kpq2209NxPmItVIHgdRuxPmKNE67tP8RsBE8AzSWyW1/lV9jzQEfiDDtsBqqBZrrq1Zj1Gr2MDHlCAe9mgGoXXbK2AaaIA/g7wEA6IAAZIEY+pAAnAiAqggAnAAA6wgArIgAzAgAzQAA3YANDNgAYIXQyA3BRYnzmQgD0gyE14BVkIhkkwhDpYAz7IhUhoA4ClhDJIg0OAAguAABTIg1LoBVA8BDAdzQf1gxNwgApIgcXVWPzyMR2whDuwhT7ggASqBdssxadUk1uYhA5AKhIFyEqI2ayhWfSlWUa9N0lwBEdohEaQw0S0nPxcjgDV1Ods2ugMSsxZQFKVL/oVP6n9gLd8y6rFOfHzrtLpye7irqu9PrKNxAE9ybGFYEnrT+57xM1pjuYA2vFajQx+W60VAUkgNwhAG8fcwLTwiq/DiWbFD0ha/ooGMIgCMMvBlTUMSNENuNYNmNwNoJILkIAE0BgVKOIiXgEkTmIkNmImloAUyAAKULUeJLDz4QA+sI9TqATg6QN4ywFKcARcmIQ6mARWIAVOeIUcuIAHeAE9OIVegAalA1MplIQcOEsH4ACN4YB1g6sfYwAUEB/tvYNK4ARSUL1J6ARVUIVboARPUIU++MDIRYELgNngEU7gTN9DpQNKqAr4fV8MBuDw28nSma9LXTjyLIGZW8AF/LjQYbSS8gAzSstDO1uZE2WZiklJ+6mXfK/w6j5JREQMhhb9tKPxixYtYY62bRYDlQ7L6WCgpV8SiIQUgIIg0IGK9YN3Kadx/joBHujmY0saqIgAAvCYCMjcz1UBIj5iJGaBCkkBFaCYGIgAdk6BFFgBI8ZjdzZi0cWvCMCACzgAC5AAxnoQCZilickBMEOBd2GDTWCrO0ABSUiDNZCBEKIEVzAFVsgBEIMBTECFZ4AGXAAESSCFSYgCC4gAPUZcFUCBFKgABVmQFJBGU5TQkUiwO2gmVWCyrHGAHYjcy6WEz3sy4VRfS6YENWCDSeCDQ4DfRViERAzQXTXb7XuOWKXfXw5gwVLlD4BlU82086KAj3uO88RgB65PXL7gO9o++4Vq81y0Cm7l7XNVYobgED5K9FMpEyi+Dc7rZpEEFIiCIIgEaOiF/kcQikjtAz/Ytx0oiZL4l8h7kAGoAAqpkBagbHa+bBag5yJmNjwIhc/jgAnQD+iZVgMggGlatWoNgIfA3AL43Qa4Vgkw0lsTUj6AuzWQgjE2BVFoAzP4gyjwAzWAAh0QBVNIBRyIXBnIBE/YBUcYBInOAQt4TQdIAQawAFhDAXReNwXpADlgsK/KujvYwiWzAwbgARu9kqkEvU4Y6kNF6kX1wj6IgkLtA/itbzoy2k0VULflT/+8o/5Gya1OubiWr/I8ZaBaQJgkcOewubMm5pjM4P623/yW6lrlb7I+ZugY1V5eNEqcle7b4FgtvhLog7/+gV2oRnaqhDQQBARL/gVsPqU5gIAKsAA8VgEByOwN6EAXuOezVNMEGBADiO1QyIRL4AQ4qICGUAgb+/ELUACoWgjpcQjWvlZndEYnfqX2eYGHlAOpUYNVYIU3rYNUSINJKIQ1gAJLWIVIkAEJcAAbeDJGIAMp2AHqlm4I0GML2ADsdl64ZBBrbYNKaJkFGwn2qScrLAsE4AEIIdE9+LxLEFNCZVQd8MLELtTE9gNDWISdRYRa3etf/nREpHCx3tRDFOAAd7nS8dToJM+TjLRRb+thxnBocWDw4klbTluqrmpo9s9m5tXwW2Bczck0Ug4PFjnLkWDiWykhSAMUgAIgkIJcWIdJWINQ8IM2/sCEVziFOmiD85GDyEtRC7AAAeCAChCAAGBTDTLLAAgAAjCQcV4AC9gDU5gDHAgFS1DLhCgABLixDymRqCrtuOIkkWHTKo9iCRi7tLNiHLiDHFCDQwgFU7CDSTAFTvCDP2CENHiCTsAFO4iBO5aDP3AEM0iDHsBjdhWYFDAZGmDpDowx1PQYHKDprCqfBVuwLZyEPuiDA1B0FXCADoiDRn90m+0DHGBUL6YELFwwOsiBP2h6MzADNFCDR+R1UM/voIz1zWHapg2+q4/P60p1rs9VZP5wlNy57tvvWN8+Djdbafn0Yyd2Vb9DVp/EkXNrWoYOrr77DB/7PzJa+jXa/kxlgxTQgR/ogUbgBUnwA6q8g1HYgzWpj7KIA8lTtbkcgA8LAARAcoZAgIeIgCTn/AOYtQb1gASwBFO4AQnQ9xeREXEeEXKObcmb3HMtgIJ3Rge4rFi6gxeooDk46j7Ag0fnhCHfgxiAAiigg1vohDhQgQl4gUtAg0cYgydAKhkQJTmgmDzYA07gAOeNEgZAAO1mAB0I9K1ysLNbsjSZBBmLABfwVvIFPeq9AzlgWDvwNw3zHjnggSuhZ/6n50WLdYAYMYJEiYIlCB4cEWLhwhElTADx4SOJkiQ9ekj8AcSEQhAePIBg6NDEj4smfWw0QdCEiYIkBAp8qJJlS5cC/kWSyOmSxEyaNEsIfIlQ5kaCOVvqVKnwA9MPDWEO5HlQZ4kgVg9eFWI1SgoePYCoOdOJDp1KdcygmLTnhp22byTApZCCAoEOFAZYIFDAAIEEBwosgGCAgQMHES7kiBTIgAEcfvzA3SB5A4UGEzaoWKF5hYoNGCBIoEC3QgXRoiO0uXOn7R03MeJYUs2nEp89mDBlohOnDR1OmuCoyEAjzyUxjNLsQKECNh48evTsib6pAwfSFyQgSKA9wQtLs/fw4WOHjp09lqJPSi+pUoQdE1JIuLCgUiVLlyzJkQOnQ345c+LEAYcNHCCwgGgWXMABBymkkBMJIjSEEBATUpiS/k0xAfGDhhJxKBFGPmg4IVIPpZRhhxqp5KBBDlLlk09TiRQCVC7W9FBBUMkokE8slpBSEC8txVRIDR1E40NWWXWUDzo8AUUUa3B1gh9s9GHMHil0MGUaakRRSRtt2dEGXKHNVQAGGHSQAAIOTJABZip0RkEHZ1pAwQdPPNFAAT08MQIECyiwAKANPGAgC5Nt4EAAAwxwQGgFWFBaaaLJoBqYc/CwBx50tCEHDji0UYenOrzxBhw3bOBCDXLkkUcfuYihg3JwhFKKps9Ft8clKVgAV6QGqKldCnukN4kdctRRiSag7EGfpndUgscEPGAgWV7NWpJtfnG4sW0ccriR/oICFCCAwAOhJchgClHBxNOEP5wYIkQbBSUhvElQpERFF2mo0YYfZqRRSiwZxJKILbG7ksEpCqUikAYfbKNMNbLIE08tmRBEhiFO9VKOIohQb0wZT+hDDzvo8GQdfvRBySSSeOJJKmugcMKWbVwjhw4pzBGFGmpAcsccYLZBQVzwHXCBBQ1IsAELLbgQNWUSNKCAmgYcAMEIOvRAgA46QJCAAAUUMAABfOGFNdkHNMCAAAMUABcCkZomGgertTUHHSjMEUMMKLwgBx5wuHEDHXK88IILNMABxxs22ICHH4Tw8IINlZSiSirR5gGdeZcsSAEEFFwAbLkIXIBHrnhY/qJJK5qs3pzkaXDAQwoq8FDBAKpna8mxh28LxwsWIHDAA9mBZgEHKqjLcMEVZvhuiCLySCK8GJmEkcAHb8yhvNKfuBFQDIWUFFJADgVUUBInpJPCBNekovT9WjivTAORGNEOUKyhxsp9wCxmAhygJyIRiT/EoAP848E12PC1TkiCDVH4gx/01pYb1C0FEVCABSJAAL2koDRjEsCiBPAXEzIgAT54ggme0IMOECAAB0iAXhSAugMEQC/AKkACGiAAA8BFARKYlGjgUge86e0FKUABg5gYBzzc4AYsUJUbHEcDGrghizbgQQzeYIlSpCIVmrMEHjoXHftwQFYPOAwD/g7gRgRIQA7PwYOX4HCJ6MiuOXfwwxRYgAI1mOERFDhAeXo3nrbIIQ4YRAAFElCABjTAMBboAPPUFSH3jWwj7xqYTyqEsKDgr5Pbg9+8KESTjQEhCD/xWIQ61q6KGQUqN3lKKGkEBPWNgCVWSaVLJgYRlOXgSX6YRCdiBsFiCjCMyozEIxpxiD+UYUtmkEEHPpUCW/SBBzp4hj+eMQlPUIIsbcGBaSSQAgg8oAIPCIAAKGAARsGtALpjVLkGkAAFVKABTHrCCXw4AAMggDEJqIDYCDBDBDDAhhEIzUIfMFCjhUYCEPjSeMiCAw+gAAUK6sAGXiCDbtlgBjewwQ3e/kADDqSqUqEYBSlI8QlUaG4S/TmPfTJ6AXVSoALlYgwE3LAHPVSCBxG4g6byqEeyzAAFfXjFMzrwADmax3f+0Q8K6NmABBigARCIgAUysCB1pYAhIoFJ/jYUMBFNZSCznOVKMnQSEEEvehTqF13RmhBQQgVI7WJXVByEVwfNi363jEqR3IqylKmBZX3gg8skEYlORIKAqSigAR+BCEGU4QxbUkMa0lCGP/zBEIjIZg5iwAM+SMIPuPgHa1MxiUjUgTx20AFEKcABCECgAhAYAAQUEIACEOCfBVCAYBJAGMMw1AM72EEHRmcBDGQgAxi4wOigKxk4YZcCEVgoBARA/prQnCYGbaGD3t6QAAyooAUwsEEWBZRFGijOBS2ggRwvwQlRkMITneiEKmCqikmo64yXoEENaKACw3SAMYxpAA00tYkdLMA5RtUjtN6Qgjdg4hUooMAboJMtPOSHBm4jIQECpdUhYmB5YE1BU8baroJ076wsQQiNFRICEDilBD7YgRLw9IQlJMFDJoEXhy4C15osDGEhs7EsmcxkGcEyfe6aH5FN9oQ1eJaClAhgzCThZS8bMMyRgIRlQWsGzXY2DWYow2cLIdpGPAIScoYEJcaSAzY8I8/9+IU0dvGHOqShDmCKQRElwAHDnKa3DgBvBaxrWwUpSDJxMRpEx+Sr/slI9wJKI43oHgDJAOTU0uYcL3nlwIAXwAFAbnhcDWTQAhWoKg55yIQpQsEJTmyiE97RxCr6qzlPAM4FesjWJRr3LUKnIKDAVQAMolUJHBjgDnmYMB6Q2IEa5AETK7DADTwXnTdwgIQBYKc9T9xoFa+4Kep2youJ4kkW4W8nQRoBEC5CEXx5L98mM3IPfjATTXJEIEvOq1ptLFYoq4hGSDHBkqQAyD9AIhW3uEUYKSvmizMTEYaApmbX4HHOmgG0h0BEI0ruiEfEec4Xj4IkbNEJiqcisqlAhA5OwIEGxLYtuRvTzRcqAa6u+HYM4oBoSGOBo1+gthCNAG49XTXt/ijgL8AlwNsKcIAPCiACFbC0aFZT6jlIoAVxeMMMVKAB9dIXE6YohShC8YlSfIITl9hEK0LBh1Cgwr+pQEUO2rAHudsnQHIcqR0eQDYCIAAFe8jDHqIwAFYZ9Q7VtsMd6EABGWT7BR1IAR7sMAc55CAB8dxLdhgwugpct5JgZcrBaalWGktlxglZ0SyFFAKqJAQiGro3vvDFL4WX4OB5vdhdh8+jkujASWsowyEeYUCZKTP60aesJBzxzD+YYbM/U/NnQztykp885XLGeCRiPuZH+IEPnaBPJyZRCUr0IQc84IAFFhBb8mwYLhHgAAMe4P8HnAbT+V/VBMoM2VB2/iwAsDRA8SiAAiyb6LHNVQnRApbYAlid6SFA2eTW0v0ceZDXHMyBC6RA4tgAUdlXKZTCKIyCKLDgJ3RCeDjHK4TCJeBX3qlCf9HBEUXVJehHHtBAC5xKDJAN3CgeUCXBAMBBtalGHrEGHkgACrQKDHCAAvjfAigb2WBN6S1aBXgVuqVb67lYk7mIJ9kE+bAeGA5EEPRLvuiLEqBEWWkELrnY+yiFQ0TEyeiAFKSByL2W9MWM9EXfmDkCIgBCNP1M/4Bc941cIzhCI6Kc+KmcAZnf+S0CIZABGqTBFDhBNDyCa+labdDGJfBBG1zU/dnBhm3X/jUAo4hb2QBUo1ig/rnwkKeZSyM1gAccj/85EiTN0ANAAAP031UhVKAoQGG0jQIwQKFxFw6MBwjOwQ3IwCWEAguq4CigoDWyoCYsliX0wXjoQSiYAiiQgg2mAimER1RpCxzkAQW8QByw1259UAp0jiUcYeTYQR6pxmpIXgNcQBRyANkAJBZmoXEhWop5YboNiVjNUuvpSIzxyybpVYvliFQUREtYxYb0npFNTyrpFU5cjCbxiRSswRn8gSSkAi5U3AABYiBaliEAQvZNgRRAgRSIZJYZwveZHMrN2U7upJhBgvUFAkxWBL4owRI4ARWsgzTgQiRMQmzpWlE1SwfUAQjaAQf83HZtgA+N/tu4ORICOGACGF4CQADyOJQvMkAkOYAVAmNhbJcETMAENNqbsABnZID+wQkGHEBOteXPcUBFgeAbxEA4gsJgsiDbicJg6oJJSkIpSEKomIcpfEJLoYIYfUIl5EpU0YE6RsAMFI4MvAA8pcAd6EHnOYBPncdodh6YlEdglBEMpMDorQ1jaGEEUIAFbICKVRLzYJftKSRMCF9FRoSH+N5JFIWN4Z5LoKEaVhmR0VXA6QifzKQa/IHzxRwBJdNKCqLGveSW0KQUTMHPoMGalQEgAMIiht8jomdPGtBPaucZqIEU+NgS6EvvUcRRWsEVQIM0RAM0/MIv3IJZ1IGovIEc/kDAVJJHB1wlBMhHo5RLAhRGTm1dbT7Xc53JmWTACrBACmToBkQAJBEKoCzAVUEABohQW5ZN3JDGAOhlKkaAAzjj581BCtzXYNJojYqCLRRDLFxCHUQQG9gBH5gCfrVUJ9zBJpzHZZKRrEEAFsnBDcwAK/KHpuyBHUhjtOgRmKgOHRjAAwyHEv0QQGKNAZpeBMClZCiICpzp7ZzpGSKcigCFXhlFj7xL9nCIKdGYQeCpQsiSu9CVySQBnkAB/4QWIrwM9KWkdSoTZTXTxmWfGqxBd4pkIgICIRDCISTCIixCycHZTqbnnKHcIA5CGaCBGkzBE7RhkBHlEhilfCrB/lFeARZkwRhAQyT0Qp71Z3/WgiroFx+cAHmRxXVsl4KOCwtwwHZ9lboQlAI0wALc0wLM0Gd4mqAAI4kB5AFQoQToxdQVgCwKgFZFgADk1lVulwK8wQfGgR24AB4cZo3SKCeIYyq8Qh6wAafwRiWEQijsFxnhASccaa6cR6s4AHvtxg2UTTvFQVHdWiXkYz6qjh7IgQsMgAJgQB6IoAlh4QFkh7JuV21Wy21C2pl+LLs5hC/Rnp6+BIyZCIhsj4j8CFSoDx0G1r/0QBKMJCAYgiNEAi5MnK5a5x+m5HpaFiBgXxo8qkx6Z/+cAZsBQiAQQiFY6iIwQtRGLSM+Ik96/qozFSIalGpFtGEbqmpROsFRUkHYku19joEYiEEYRMPySUIt/EIv1EIt2MIt3GAn7ICvWl4qQoAFJEAKcMA6EUAFuJEBkM0Cvo3ZbCscic3UfVAPMQpAeaUDUABwaQfZUCEVHgDT7VYysmgEPIDhfB0WsevogkIfOGwOQAsmuOsm3MclSCMosO5lRhXAZlEbvMENdFe3+pTsMOwSRsex5IAC/JME6MEKpIAMMQbGriWiPReieOyZoqmCOAUtAckl4WlFEkW/qGyICMyIdKRD/IASRKoZHEL5HWrPHmqYoZzGQRPRQmqkpkHSjqcgCEKlJsL9JoLUTq0jptx6ytmi/r4kqf6YvrBqG4YtnpAtFdznFTAwA8Pq2aJtGEhwNNTBxv2BLsDt3N7gKlyCDoAgWWgXbu1tAvycAgiABJRNtvaFQ/0QQC0A1QSAAjCGDP9QgQxXoDBABbwT4mnHG7nRVjGdG8EFbmluDHygfriBDJAuKNzarTFLJmwCrmmCJrguJtzrKqACKcSu7F4CJuQBBJzKgLpBB7wNAtxAUU0YdDSHp/BAcBHAAyQOCljdGyGjA4BGTnWV80baxyoIGApfTjTZSMzP9nZIhZTEDjyBFJSBIbyMzE2Wfu3XfhGQT7Zk+zpq0UaBSGIZ95Fn/RbCJ4/c/UKt1DLiyVltMyVC/lBmInzqy4+xqlFSwdg6gVGSbdjG8hXEatpK8C7z8i5HQx/8QRqwgS7ILd32FypYAg686M+JsE6JcAQsLg8DSwOCZSoaXl/0EG4VxjZr7i8SRm2aKdFNwM81ANMtwADo3zN3wBGbyguUwug2cRNvgjbeQRdnAidMYym0VEtNseyax21EQBjLAbgJgAAQgAygsexAx2jaARzkAApUALk1AAf8TYMmwAKwJZliwHO5CaKglMfe5m0e3PQ2GSuFUpV1iJAxiR6GnB+Y5A2mAgRJQiQXE00b0JcN4saVQaPSZKBmMiLK7x8AwiCAciEkwiEgtShDbU5aLZk1QiIIghkI/rAbEhlFqGrYXnUsa3UsL/CrQnAv9zIYgDU0xJwhRMIzFPMxo0IlsIF/gGA3pxMCiHADGEAxUoCbcMAERIoEDCAkrVFmGK/xYoADOJ2nEWMCqEA5LZTYGLQIZ51i4xYIJtKAusAn0KhlxzMV30clbIAcmEKt3SsLgsInuCAVR4e3WYIpnIIDEE4cfF4KFLQAvEBCQ8e04cEzxgDRQcC4CYCB2A4Os6VbNtqZOG9Hh7TznmFQ0MTIlJIplVLyOVzIdWLFQVCxeBlNFxOYeZn1gZaoOipNRkF4azJncZ9QN60hoDdSOy3+jjIjUK34jZlTF0JUZ6KPmaqpDmW+qCot/ottFVjBfWLBV4P1gIcBGBj4gRt4GOxCPqwDO/xDNNSCMWdxKVTCGrg2CKJTM8s1BOgJWPrtRl3AiTIrsNCQVvmFdmwpDhlU1VgdCSNAxApjDy1AQRNx1knA0dFNA9yAf4xd38wBKIhC3M0zsUHxvYaC2q3gaHsCaZM2rrnuaXvOJfAXA5TKVMVAQQfAsCyhJaCmHSQxRGtXAWzlmnBAc9nxQsElhTqvZHQsm0PabYrsHI4ERPTAPjncHzjCl0WWMWlCtlDCnwN6Y0lCerCvJWOyk4h3/3RWyHXfUDet0x4CKH8fIrh3+DW1IzDCIQCCZpWqfHq6fTcJnngtfzuB/n9jwRZAsC4TOFgjOIJLsFhDAztAAzREwy9E+A1OeCWoARyAYBzg1o2nwAVkTW+NGwSsTQKKZQF0q7MCiunBTaM4oPGIjQGMeNw0wG8FhtVoh7RKFAQQwDPPdeDoxxtwCwwAnutmAjh+9rrf6yZEcTzLM+A9x7wPWyNAghkPKHnhAJZ3gKYwXnPYQRzggObBxQPg0FYKwLXu5VtWwNFBl3FLl2REl3FPBkM+RElAgRp8lmiZr365H328359PQqDTRx/0wWPsdKM+angHKqKPd3mD1iA07SASgsxTKqQjAqW/t8p5KiMUwqbX93wG2UTkC55MQUzS5NFrIldXAQNv/oEYfMGqE7hYt/qB7zKCR8M/rAMuPEJa5x0p2EodvAEIskFuqRi54JYPhc0/GU92EMoN31MD0IVB6YWyRWDnGvu2IiMwemi345ZXNt3/9W0iOQ65u4EmcIIpsIIruAIrnEKQ2hriT7G7U/7kT/EUk1GrzPsl4EAUMEAM8MZU3sAAkNAFeM4aQ+Nc/BwDGMBWbiVBGgaaN3zDP3x0WZfEdxXFb4AJhCRn/UHHSwIlWGZ0gHzxF394nLwf/NkhSkEUtHzLizf8iidoCfUgDAL9Wj/93mykpzf4eer/PvV8Zx8ViHrXEvArqyoTMMETTEEaoAEmdhYaXAGAb0EXRP3U/g941et/1XtBF+yCPwCEv1q/2P2qdSsVKYV86ryJM4eNBAgQIlREMBEChQcGEiRYwABkg4wdLlywoNFBBAoVLGBw6TLCxAczJVCwKUFCRQgPdi5o0MAnAQUJECR4ADRGHKVwmLow5coVK1OiQHGyenUTJ01buXa9dMmSpTt48uTRo8dSDBQOULipY2fODQICAlQYi4fOmxwoOlCQ8ADBgACDCQcowCBlhAkTWFpwjCHDSwwbKEeGTLnyhkmbKVGqxAd06D2jQ4Pu08ePnzqr1ahZwyZKFChQdOSoDSU2mzVq0pwxU+ZP8OCAiBc3LqhQIUOIGkF65KiRI+mNGCUq/hTIDJo0U6Y4ebIEvBLx48E7MX/eCRUqVapcITNmjBj58r98ARMGf379+/GD8Q+mvgD/G/A/L7rYIgsscmEnmmjW8ScfdqaJ5hdfapmEEofmkAOFmTw8IIKjRKrJL5tM3AkCCSy4gAMVVEiBhRZccOGFGmG48UYXMJBIgQV6MkCkn3hKQAIBGrCgA5I4mGEOpeJg6g0XLDEFlKquwmqTTbracquvwLIDD7LOSksFBzjAAY476JCLLgrkwCMOHHjg4CQJGDiArsIGE4CABiLAaYKVKmispZYgy8AyzBSlLMy77ugjtNPuuGO11ehwjQ3YYsvBNh1uwy0K3Xj7TbhS/of7w7jilDvkEESYg+7VRgwBpIwz0FCDu/OmUI8K9JhQIoklmBjWvPXauwKLLLbYgov55NtvQP70I3DAL7y41osA6wPjWi4QtIIKJpyAhJ1nfumll19+ecbBdZ7pTMM54HDhLwgWOICHAgjYt4CjFJhJAZEgUEEGOMgyC62vMFmYYYb1yAMPOWyQIQUMNEogAscquCCFF2yw4QIXWniBBjjysMNJKGO4o5Qrr8wyS0205FITL8Maqyw99kgrgwgqiMENNd2YKwAJbriBB74qoAACBQ4YAGp+CzAAgY8qUszEQR1ryTJEI8PMJUUz6GNSSiu9dI3XNIWiU0/dziG2/lB3ay2N3swgdThATC3VkL5bbQSRvvsOrowy7t7uCfR25VW9KtSbgoklxlNC3PSqsELZLbrwQoxrA5S2PwKhBdA+arv1Votll9VCiwTZo2JXNMyIJB9zezlIldxVuUWTR9+AY0M54KDBhRdT0EEFCyIYKqcGSnTBDTwsycSU6ksRJZTstd9++0wW3uPhPOKQoQUYaogDDz0uWTgTGdyIQ4458JA3ZaZweMMUl62COWYuvbTZEmESIB4wEYMKSMRjdpDDDQYggAE0QAIpuABLKNAABBigABmk2gEQABIHfLAigRKU1jBwgcgk6jJf4wBmOJCBOahtU5zy1A5oSENP/nEqN2mjW296c4a6/TANeEOV3vzWKkQcQnCEM5wZ0oAr7iSuWLxiz+vUE8UqDktcVLgCslKnOWxlC1td6MJ8Rkc6alWLQNbiQuuq0AQ3TvFyZyjDewahCEUkghCO8IftcKcKVPxRLHJ4AxvgJwdDMsUGM3gBJsAHMTnEoQbnw8MlMhEKU4SCE5PYQyW0spVMwGwrd5hDHyzBCe1lwnsMswT7UHlKOBjykU9iyixVNgr9cYJ/WpoZV/73lbDEAAMuSkEK8hCDCdhJBTeQgxsYaJgBEAAnTHNaBqdmAA4mADEYAdRKtiaZE27gUJdZFAtnyANznnMHN4ybbubGGyDW/s2H76zb3YDTN1fd8xBKZOIPcZU47jAOoOuxwhSr2DiDHitZy+KCGLNlrWuJcaFdaNazplWt0qXRQBL1FoKw0EZiOWEKvSHDIAhRUkGQ4VZSgEIa/AGNc9XCFrfQHSosYYc3/O4hhpzDHOggMUtmD5UNq6QpShGKTVSCDTm4n1ZymSVO3CAHMXiDHSyhCVNyj3sue0MbmFI/OMjSIS+wxCf0l0ua9RIslsABBTgwzBS8IQYVUQAF2mCDG6CggQSA2kSGYgCpGYBq2PwgRbCmNZMYajKYQRQ4E7uBDDgWnBtYITrVmcN2tgazmc3sPOlZuD+k5rOEYyLdtKMGKTwB/rVQvNwVrMDagTquoKvFgmutUNvLtfYKWWCd5sS4uS/2lgsR7e0YxVDGAGXrP/XxAuqw8No2pmdXIiWpIgiBUjU84Ya2gYIUGPTSmOpOFTW9KSFhGUs24OAUoBBFKdi7veppRSxxeB8d9tBU/mWiDpfAw84qYSWrVGWXXeEEKOSLU1rKEg6/i0EdbIlLroAywP+zBAAroYkU8OUCEnBDDCTggB7RgAZuUIAAHAg1ovh1XwQAbGARg5g/UYAxGttaBi4QWUW5xAKPzcyO4RY3KWSKnZdN25A1m4bVAOezqTFcE9cghXZKAcqoXQIUF8er2m4Ry7XVMpa5jAUve1m3/qkT7nA3B1HhBnehDxWjGL6QH/841EARfWhwtdDcJqRnPWg4AxkEUdJBkMEMaoACdmvDKe1KQQ1mWMc6znU7merOEnkZJHnjp5Q33OAUZN3fy2bGCVRaRROggNktcXnLANPMqqCYgxtu2lVZgvUNNLhBy/r34C1JOCy5tkQlMsEBm7wADmmpyJ2MFoMAQA3ZB9jXMwlQzaIgBoQSOObGtrail0R2hZQp4WO5LVnIYoADPgbyuINM5NbQoVLproNrhiyF2ED5tE8QD3iWEEXHgevKXNb3vpGVBX9nbrhwPm5GyaxRNAM3zV883RZY17rdtq626kkDGtBAR0GMgQzb/qFNDd3mKSgkOhCJYMQioFGQlz46d5Ee71fh16QEo9e/uISwJiBWCUlM4uaT6MTNJXHzTuDcEzf3xGY6ET85nJpLWeGEHdrQ6lk+aSkJvoEMaI3qLuka67mucApiIIedqbUiDkhAA2TAgxIjO2rNzuA1oU2RmgSKJSXpZti8DbYdU4YDecd73Pi+ziCfO91oWxtu4D1oYM273vamQr63COYs8BtZX/6ysoSLLQG9Gc4M/a2Zg2vw4DILuK3LghU6CkfY7mrPYyBpIHy48Rq+XgdRSDQhFrEIRdT+9rwol3dRrvJBsnxDT3oDzGO+P6fWAAZyWEMU+pADNniiDjlY/n4OIhH7SEyiA6nYSySGDwOrP9gqeLjp71z91Vlu9QWgjrAvd10J94elEu13//t1hpY9xCEFDsiJnRzQgLMzm18Ai+1ASDGWRlAc47A24AISS8d0TO8UC+84wCXCrcf8TodaI20yJYZAZTYMjzzQI4qsSD24LHP+LUEiz8tURwULTuE8Z+AMpAXDCM02quH+reFEzwqaYFi445/0bI6yw7R04PWG8AkQbaQI4fbsqPZs7/ZygdFqAaZuoRVyh6bmoOkIyUmWYvjSS9NMDQ5gAA5kLxJywA8kgRL6oAPIcBJyoA4owQ9C4PpyYBLcYAZY4BK+byuyohLGz9Vgbava/uAF6iut4G/+CtEQDTE06GAOcIAvKOBPKgAGbMBHGgDtmE2DOOjZCFDaAkXGFnABr82xwM0Bx2kySjHvxk1tgCwKZKjjdGA2UCsJDi/xRLBX0KNxXov0wExzVJAXeYsFY7ChlEvhfKu31MzgWGf03KgJ2CMXtwhcYCekfNAMbIUKTmsHesCcYM8VpSANyqCO7AgcwzEJay8SpIEXSMETPuETFEIhKMEK26ANgMz82GALu/Bl9gcOZqAG1gAHJEEH6uDm/CANO6M2VAMF1MAfKcEOmKKq8FBmNOHS4FEiJfIGcECGcsANLuEQ3W80SIMPOnKTOpIP7IAROyAmSAQC/jhADvQABhggAhggaixx7RAgE1MCJ6SNmw5LMq7NMhprnB4rsRILhixyByirFXugB5IgFikHzwLKKU0vFyUvBVdwPjQPGL9IW+AsBmcQ4WrQo8DjoxqH4uZIEEhKEJhICnQAG8+JB2iIB1xxDdIgEOwoEe4oEepSHMGRCRWhEaThFjzBEzpBMDVBMCuBDgoNByryBuDxaHSAFE5N6a7iSWagDtjAD3KgD26uDihAB+jAD1YxFeggaSJhBySBD+LADiqB/dqPNXNNE+ZgBwxNNlmRhnJABubPI0tDN0WDD+6ADXaAAxpgJrSJAhzAAuAnAlJiAWRSgwJLAaDNJrNm/mMwoCU+8SWyTTLASccm47EksBQlSwiHkIaQ0gfKszxjESxt0SkZB8+miPSaMfL8bVl+USuv8qHucyuZZY1msHU6yo2wKPG4Q6ToCNDSwBrXki3bMvbUoAz6LC8fVBxtr/YYgRF2oRYCs+c2A+cq4Q4UtBU7rhMswTM20v3kYAZmQBLQzQ/oQBIiYTUqASBXIxI6gw4ioQxR5iH84DR2FFJAYzTejw/S6UNnCPb4oBJE0jTIhlIU8TVwQAfmpIIWwCeEhCdqgicoIyeWR2qqaQCjLZpWggIQsIRc4hMVpSUgazshECjD5hp94AeAAE6B4Ad8QCmXUnLOA6BMjxkZ/k/LtEzyWiuhQI/MWlCijNHgfGu5iBHNbrAGXUcHJUdcBFTPyICOMO4MpmDjEjQbt7HiBCER9jIvcS9C9XIJKbQRUiESeDRS6kBBh5Ate5RHUSM1UqMOHmlWP+tucjU7bEWe0mAN4JEN1ICn6ADd1K1SVjRpTgAFTuAEQiAEPABaoVUmOqCckvUEOgBaJcJfiIImO6JHPkI4J8JKH4ACLiwnEuCvMFGwvFSESKgkXqIktK0Ua+zGFmuxwMYyTABOf+AHlnJylKDeGAe2pIgZ9W22ukzy+i1zFqrzyGzMNG+4Oo9hZ5DORK8K/rSNdJBYotEM6GgQPjbjMLUoNbUt/nfg485AEJIQHO9SL5UwVCd0EShUZpcwZhsBCp7VA0bgBEaAZxNgDWhlicpAB2TCA4CAWXnAaJlVaZU2BHh2Z0fAWXEWWj/gA6LVaj2Aaj8AI2RiJn5CShVgKA7AAJCNxAIgT8yWxNKWxCpxAAqAJmnyAOJWbjERbJ9TSFKkghrggCTggBDgEouiJitim2yCJUoIARGQsXrSxrQzhRoLKMFJKcmD3ujNigiqcW5r38Bs8pIlzHaL4XqRYg9uzjYq4eKszNZI9PxtipRxY6lgQMegzwgBO9IACq6RZNtyu9SADAgBL8ORZZVw5GJWZod3eCW0VBmBOqyjukZAIxpg/poK4ACggDoc4RFwQRdSoQEwqNmaDQI6Am4xEQHm1prGF7CmRmw1iJqmpppWTG5XzH3TV1/UVn7nd20rkQC+t32tSW4ToEcYIFx3ggE8glxXIgLEVl35N5scwO1KBExXZFCoLWzG1CW+Rl53MoLpbgM+EE+l6Mpsyz2xTCodz9+QUfQkr3O7SD8b1vNC92G/iAuyIGNZd96eIKRS72MHIRBQSqXUkmTTCQrW4AwAgfZEFUJvT1SXMBxptlRrduSoaxCS4xAaQQc8AAJ+IgE46AMAARKsdxd4YRd2QQoUAHqXzV649Xvfdm7Fl3zdl30FUH/zF4PQN331qoH2pGzR/rZ+G8iB0pYA4raNLzFu+bdHfqIBEqCaxu4mH+CA13WwXsxECHeCNmaC3lXudpKxLHmCS3ECMQC1zGNXbkvLQLlPGQ9ZQJhzTTBBEuTL4jPMFCp0gUsGvaVhwWiNYFhjw2PKEG3PynIQBAE7ghBBh9BTZM8MAuEQ7vIuS6qk8AiZi7iIlRh5R06Z64hCl1ANToBwPeAEoqAQdgEavnkXdCEXnCMELkhfhMJpMCiO1Xd9y3edqal84XfF2JmaUsyel02v0lZP9sRs8Xh+AfCeAXDtDqAjnoYuBCBuA2YnrrgjOgI6E+NLs8YCtGaiKwDHJgjHqDMor+0lcgxewQ0D/kDqcgqWteBolEsac6USlf9NKklvhHeLhQ9Oo1an4XiLozwqclALyqYADcjyYwOhDNBgCp5gZNkS9hDNGxPhEJaZd5XZLpvZjnj3d5M4iWOWiZO5EBpBeJcYcKDMELb4i6HBi3chF1LhERhBERABEDwgbvfFgfw5T9T2numYbc9uj+lXbfF4n/ear/mZMA4ar/96bc92MA6gAASZKBq6xRpZcGEMTB+Y2rhpohewOjVaMjwxsRBrTFkEAzi4T0V5lHFRYXXrpVUndVFZzGKapm+QtFF5C5rr9KZADXyQUlWPEE4q0KJACG/3Lberpz0VmZFZmVkWL4V7mZuZCX9X/omTW6qFt5qRNzoaoREeYYt1oYvHWpwjARK02ngPoQxGYAHyua/1ZLDpt5/9erzTW73Xm7352nzftiie84MGi7BqQtpO4rE15oHDdIIOd0UUsIQW0MZMIjsZS6Bwq/FC+MuiMlm6aKN6EcIFtSsZrlFNGIVfe7ZaS3ZqGz5Ur5czzhp9AAVuN53ikgwO4Y54ly7xaLh7d2Whui6DW7mt2vYKgXcLYRGoY+RkVrqj4xEeIRVywZu/2YtzIRci4awXARGW0FUMQRAAQRCkwATqmL3xumwDu72zXMu3PAAuSF09SIEVOCb+5CYrYAIqmpsEJZL7mzpXxDolWFHKdIIl/nADUvqlL9zhLtyVP48XSRd19rxikTFjTZr0VFCVc3WOyCCHPZwMzkDQzAkFIp1kY28NzGAQklmZM13TifvFn1qqW/xTnXsRbJwQLn1ma7bHo8MRqvubWz2ccQESHEHJaZZCkciXAyEQTioJFOCClk2P51ewrTzYCZvLi93YC2MAwrcmKSIxBPcmYWxpHtgktKYxBsUkrp1ML/naamwCwWmFVqjx9LzPZ9C0xR3QaZBRBT2GsUgZl7FPt6izKPU9yKBWDHS3I13SjXpByyAQSKrUNR3gl3nFMV2qMR2Kjbj2GkERkqMsC+EQnDvVpVs6HiEScGHIXV0XYN0RgleJ/o8oOXAYhym1cKSgBzyggi5Ie30d7e7argtgAY4in/X5r4v9jveZ2Gf+2A/bJwjQ7QSXzB9Z2vtb2kkIAT3xkt8cXuncxnJL3M8swikcpmMadZERhtcdCZDgCI6gCI4gcivHdfWsY+V9yVSqKJcV30d8xM0pB7gxqaf5YwNe4JO5LgkhOYK7qZPD4UO9iUc915FjQqHbVHOceiEhEoS81cE5450j1YP3njy+EATh1nOY3qdx7J+gB06ABKj4KBYgbJUtxer6/6AGy+245mter/XZylNffn/dfqE3JAiw2a/m2Qk37iK5Mabdoifa2nbyXa9zMlZInCTr8a7AwVUH/s1W+waN/8xCt4RjuAmuXuuLoAiIoAiMwAhikYYHVNEDYQwcPQrK/uzzfcRNVgrO4NJZ/N/hPtPt8riZObhJXaqNWBEoFIdzmBB0vMenYwmjAxJSQRcOHyCgQeOlCxckR40cIVzECNGiRYcOFZJYaJAgQYAEDUrz5AkUKWnQiEwT8szINGqmSHmSREePHj5+APlhAoiJEjhJjAjxoafPDwkGDBDQE8IDBUIFKB2qtKlTAUKHRp1KVSgBq1EJaNVaQKuBAwcQKGDAwIGDCBAiqJWgdq2EtxQoWLBwoULcCngv1L0wd67evxgwbMBwIXDhwYE3KFbMobEVK1iwZJmc/kWL5cuUK1/WwoVLl89dOovmYjlLk9NIUh85UqTIaiRJkix5MiWkmTJkBJExk0aKDh48UJxAQbw4CuA6oqgxE4gQoUSEBg1yTr269OnOoRcqRD2Rd0Xew28/5P2houiBmidi1IgRe0YKGzVi2AhSJFy7BOqHtiuXwUcKIdQeI4sggkhEhxhSESEXXXSGFCh0QAFcccUFwYVGPfAAhhf+5OGHHoaAUwkNRNWAAgkc0FVVLLa41YswclVAVwTMaKMBOCKgYwILkGVWW0BG8BaFFc6Fl11HWpBkBXsVRpdggRmWGJQbcFBllVZaUcWWXEqW2ZebdfaZF2SWSVoWVaB2/oQRrRlhBGxKLOHEFFOogUYZ6ZFRxhlqRPGbcYAex4MOUiwnSCHQVeccdtRdJ0ijjFaHqHeIVhreIopIlF4ggyQyoHsJyScfI49AkoouvOwnUH+pQPLIqwCKyl6BBiKiYCEaXRQIGjqcUNeERjUgLAMKoJhAAgiEBdYBOC6LY7PLMttsAQbYOGOML9KI7QAwWgWjtTda++yz0YZ1bAIK9PgjWkFKMCFb7lKQpAXy4iVvXXj55Rdhh1nZ2L9WJvYvlo1tedrBXJ7G5WSbabEFF2R+8QUYXnCxhZZNMIHEEUQYccQPPiTRUW13kkFGILqhIQUUPAwXqHGDggSIRIRw/medRThHJ51G0i063XWKTkTRpIkwdAhGZMxMoCKKOMSeqPI5Agl+0EQTzX6sQtIIrAHGJ1+BEHFXkSCblgGFBx3Y9VaGDzTAwALGHptsuc6C9RVYc5Nrt7PVduU3uID7HWPg0kLLbOF3L6vjAceiSFYD66Y1pJAUCBmvvUcmeS9dTzJZF2GJqeDC6C+UPjoKjWE52MAHt+46l1tGNtkWD4u2hRZYWHHaErH54EMPSjxRKBq3mRxIGWioAcUOPbwMsw5QrGFGRoz+vPOmPF/PKdA+Y7fd9+ORV/QiFQWSmyGHOLRIIoo89HTUj0SSS6oCXb1qLq3CynWA86VvYEQK/nIU0sigA77EhS0Y0pDb3lYsdJ1LbsjSEQKQdS5joWhxE4xgssZFt3KRa1wcNFyyJEjCCZbwgcciiwohB6QhDakCcEFSkjDgF8AEpgIWAB2/EIOBFMjghzKYAQ1+OIMYuGAxqvtX65LABNc5sQlVyEJkIvOYNGWMCUsInvDqRDzcmKwMvPFTcJxXnEFFYQ1oAMTOsvczsqWHjRZ5Ixwf5Zzt1BF8EzGQIQyxqUEcglbqY8j7FBI/XNBvP7zImv7057VaOeRA2+HZ2C6ipzJE4QQSqpAEOKRAYXnSbQvoEdzSRcpQmjKUKGoABY7SQBTuCIVyGyEES2jCDGawguhC/mUFTZlCs/jIARcSkuXiJa+7KAmHOMwh6JxUmCjpkC+KCQwHZHCDGtzgmjewQTZlkIIqYQBgKuCACg4WGyaYMzboPGcSlMAEdprTnEuYjfAKlYYzeNF4u+nTDoSTAjIeJzlqKING3nidgjYIZ47qowAlOZ6KYGc6EylaIgChp0AgYj4Gch+B6EPIQuZHVYnEn9YWCSuoHWgRX7sVrvYYHQaZr2xlSMMOfGWXA24yLRy6kIY05IAG7PSnP3WbUD9JFlGaUoWiLFaxGGhKpSY1XQxswFEft8Cx+GiBwDRLVt0Sr8vJkIaE2dcGLhDNJyGGh6DjQGJe8AY3uNWtN3jr/gw40AGCNSYFKeDAO9HJRHMqQQlJSE0SVuMmj61TeGogiT2Nlx4zqME3Y0RBP53HgxyA5GQHxRkctTfQTW2PbGysWaKio5GaGaJohQAEIMows0AW7WvuYQ8hTTU/VQ2kIJFwFUm9Jh/1PfJACNqOIQYxXNBahKJlSK4ZzHAGlIhROJLtwAVsCq/JCTNIaslpAtnG051maFgK/KlZPNk2TzpAvA8474W0ahbtngW7FEJSMZNpQxpaIJqLOUxiBoNWxmwgBW54Azbh6oY4uOGIggEYB/Cqgr4i4U2Ajc3G1mSEH1jYBzroSEegAIXEUsGee1LeDoKDVzLyYAfKOUNu/kjrRpRxSmegbbFnY7yzgt6RxT0jD4N2czJEYUp9sXVfQl5F20MKJKT5A9AiRYVSjKbvIY5MUCTpaL2LIDe5lVwuc7VshuQ9VgpRiAIUdKCDEY/xBJjsgJrVPF3qDkly2R3mW9qSFuxmt87sasvahGldPbtwSNStUOaY1BfD6HcwhVHrlXSIJcHgF4kcoAEc3HBNuN7gDW+gAV07oGAVpEAFKoANEobwgSFsrAhBCEIJTPC7DG9RDU8wwQc88IHfeQAI+1QzXktMnA647DhPCCggAsHl5GKPZ55N9owLyuxIWeQiEFXQnm4jCD2KjyEPAVtCHPGqVNQWkVlDCLf3/jcfJtsqIhlthB73iKuDOidXgVCtvJGr5Xvu5gzLxXeWk+tF5qIBJWpQwxrA/AQylxk4wjlBCthMl78cSdA1LWaFJD5xiNcUhgfM16CP9KsaNtyZi6HhlQJ2JU4/WnVXWoy/OOACOEy60nF1w6RdoOYF33XBn05BaogAgWhAIAQ7AYEHRnCCDEPhCTDx3QcEEI0ARGMABYgGAiCwSQqgrThrLnqhpAAS3hR8B2B/Qhrw9EZlyzizuYJ2s3M1iIkQAoxoOAMg0BcR8GA7o7GNmqlQhUiC5CK34makgBqpbgACEn17ZHch2F1HjMQ7PapNLr7vaT7l4nu5erq8v8/A/vnO41skoOd83EMS95MA/LFiJrOZmydZuuqlL/qqoV7Y/Be+NJwvF1CzfWuPRLL6166MGZjw6WpXBTfG0f+6wctjfk1M38Bf4fT0XfHagyMkAQgQGEADIGAApgwAAR7owQ48kICrFAAA0QAA+gMwgAAUAAFLSYCvd0DmEWzIBEo4wYVM8IQTKGBFBdAAJiAFeAJtMoYybtQgZ8cz1lEzg3A8nJcb5OE/iNA0gCRI7iE1p2JkiVQQSbZIgwcgAlIrCJI+iQdAi7dH6ZMg1KGAGLFaYIRlJjODyrVcuFGDzGUSNphvJlESnOdvoFd6oLeDl/eDlteDATdwYTZmB4dw/saBV42xZn9Rc8S3AWtGhXVlfMYXTuCkYJymhQNTV1woA3EgYHE1YDP3L3m1YOGUVz1ABU+gBECQANFwFVZzh9EgAEbhdFaDfn2Yfk4nAHzYdCEgBV0GBANgNQPwAEz3dB9wAHhoNQIABGO3KSejbGaHMj1jRy31dpc3M4CUCMDlEOOTbVtzHx+lHyGFC7mlZEu2Na8iIL2FIAdyIIiXICcYXLhiM4sSbzDoRaqVJ5XEbycDRkDYRUcYejkYdz+4eUbIg6InEkXoeTm4ZYvFbzfYXCQRcFzHhKrnhMSxhlrIhaAmTv8ifeJYjgAjjl1YfCgQB8uHTXElYGqYV7v2/mknMAWMkDw9EHVKkX7op35N53QCWZAB6XQBQJDo1wBQgAZQ0ACAmIcAGQ0FkIgGGQ0MaQaXGGN5MmO6Qh3fcwhvZ4ytVTS1iG5AhlIEUh+4wHeqiGS6BQm6tT/c5gi00lu1WCuJh3gn+D/bEQi7aEfPFnmrpSeXeDzY6GJZJo3FA0ai94zHqHk4mG/8xoz4No32RIQ7WG+7EXc3aIzLdSd7IoM/uI1JKHDdqAM5YHBmFlmSxYXgFE5faHxfaI84YGDyWGkG9gJqiHNQyAFKEAa7EFM7EHUJOZEXmZgIyXT/CABOlwCEsgN06H7/eJhDMZCYiQBPcAa6gokKWEeJ/oAgDwgI1DYRmYIIokiLBPIeouJRvbAfvbALuiBSJEWT8eFIo3hRJIgghiAIKghADQKUi8cdNQZ5kZc0wXiDjPVFy4iMTymVQGgbWIaNNahccZdvt+GU2Wl51MllJpGVxmhPOthluEFsIIZv9aSR5mMyzCWDYJmDyJMGazCfS+gnTQgcblkc/aQDctBWeXkDbUCPCnaPHOADYrALu6AyJ2CRAdmgmCmQAcB0QvF0iXiZArkAQBACQLAAEcl0AlmReciYTKeZzGF2DfI9hoCaEsFjGWEeTPM/f4SBsgUg9kE1fTeb+TNuu7VtEBERhYc+ovI/wLWT6GOLvXko22Er/r1ZEcMlHRQVjL44g8uZeVZZb5dnjDVIjd3ZlNkZllKJpcqFjbfRpTzoldy5J/UkEljGeTWYBtl5PGNKPLeBlFKaG0iJJ8UmeRq5J6C3BknIdWpgH48wi4bwB37QB3SQA9D1MieABbqAoAsXAYn4j5TKmATgh3mIANGAIptKhwfQiE8XAiEQDSAQAon4dIyoiB/AoccSDa0KAVAgUGrHKEKDmoWQZRYVSA/BPp4CZU6jo/JjZAMhm7QZi6LCP+aGkjlpIDi5guyGeEO6pDvpmylYEaslb5BXScNGUWXTjPymZUZZlHqiZToopu9JpiZBnTHInsSYebixg9rJnphH/gYkUa/t+YzlmhERuGVghJTrWTyCkJ274W9ZOrDThhIngQaQgKOp0LAOmwv+MRJlEHBnCQVUkAsICg1R+AAF0CMFwAAPgAAV4AEQMAI9J5AIMALh1wMrO2sEkH4HMICx5hEmsH86YAIawn8s+xIr6wE6MD3es3gJ4h2DsFpz6kfpZh4qKYp75BDbZiqGBFKyiQsfKIvcFipfQ4LApay6yZsJUoIAxG5IiotCExG4oloJeGXI6VlYipyVVKdfuZVjymVbVo3FZpTVOa7tamwxmJ1eWXnLtVr/FoR0u3nqaZ5UGoEyuBtYxqW3YabMRQZsehskMRKJNQizyYoO27C4/uAfjrCNMVWvatBc+PFRUChdKYBmhAISaLAGU+ADL5uHJ8B120gSvtFzCeADy8EbYUm7/8Z1d+JYImEnyYMn4MM+mfJ2XRQI3uFI7ZNtD1GCKMVtRSa1/hEJscJb29Y1NombuKluPUp3EUErFBitTauk/3MrF3G2mwKlaGsRb2s8yHUyw0i3YGl51+l5nZencYuDe0u/75pcIpEbw6gn/6aN58llcmoygDDA96amXoQbVzmW4xqWbip5XallKFFPFIsGnYs/mxsJ3vZ3iZVYIbHBJCGYqcgBx9FhxZMeEcwnQKAhJxBQBbwbaaAD4Td2gsBvxIZlD1hJD2ii6FM0/gRyb2YwCA2BIKGJbiiFCMNZCE5DZKfyDNbLioOKrFGDrI5QK9nmvTiZokU6i4H0oypoi6g5rUj6go6XES/oYsZ4iUbrnuE5eU6ZpVqJPPu7rm87nZMHg32MJ8OIb5VXUXwqumgwrmw6lsXTwNPTlXFnPFWJPIEwdgN7J811t24algEHcPLZCDgaCaIswveBP47QwSbcyWPwqKnopkeJiXmiMlKQyGQTR2+0J1NgT56ZdpsYtE3bPocApwKVR3RXzH8Eo/6zCISEisKKZNgbICIYH10zH1+cUb7qvY4UKkJaILi4k7sptGebEW5MY76IMkYrsNSZZfZ7v06JjGRKS7fDGMFflM7xHMFhSoM36G8AJ5ZdBmJjuqasdW9sSoNdRp6XJ6dwJxL1ZieiR7FpUCfLAbFUmwq5lVveRrX/hhK1sY2GiLGpCA0BAQAh+QQAZAAAACwAAAAAaAHtAIcBAQAHBgQLCQcODAoRDw0UExAXFRAZFxEaGBMaGBUcGhYfGxUfHBYgHRcgHhkiHhgjHxkkHxomIBgnIRUpIxYnIxopIxwoIx8oJSEqJiMsKSQvKyYyLSQ1LiM2LR81Kx00KhoyKBU0KxQ2LRU9LxY8MhY+Mxc9Mho8Mh49MyBANSBDNx5EORxHOB1KPR1PPiBQQSROQSJLPyJKPSNIPCRFOyY/OCo6NS86NzU8Ojo/PT5CQEBFQT5KRDdNRi9MRSxLRilPRidUSCZYSShZSipbSy9dTzFgUjRgUzhfUzxYT0FSS0VNSEdKSEpNS05QT09TUVFQUlVZVFBeVktkWUtwXUd3Yk58ZlV0ZVdrYFdgW1dbWFhYV1laWVtbW15eXV9gX2FjYWJkYmNlY2VlZGdlZWlnZmlnZmloZ2ppaGtraWxwa2psa25pbHFtbXBvbnJvb3RwcXVxcnZzc3Z0dHh2dXh3dnl2dnt2d3x4eH16en16e4B5fYN8f4R+f4OCgYOAgoeBhImDhYuFh4yIiIuGiY+Ji5CJjZONjpONkJaOkpiTk5iTlpuUmJ2Wm6CZnKCcnaKgn6ChoqSlpaanp6mqq62ur7K3s7HEtq7KuqjNvaPMvJvHuJnFs5a/r5W9sI+9rom4q4iyqImvpIm0oo63n5G0m5CyloytlIirlYOojYGri32viHexiG6vgmmof2mjgG6cf3KZfG6YeGmYcmCccFqhcVmodFqxd1a4eFPAek7IeUTTdzbbejDcgjzUiU7PjFfNkV7Jj2XEj2i/jmzCkXDElHTDlnTFmnbJm3fLnnrOoHbOn3DRm23VnmrZo2vYpHDXonXWo3jTpXnPqX7NrYDSr3/Yrn/crXrcrnbesXjftXnfuHzeuX7at4HYt4XZuYfcvIffvYPivIPlwIPlwoblxInjwY7hw5HcwpTcw5fexpniyJvgyZ7hzKHkzqLizqXezajYyqvdz6/k0q3k1LDj1bTh1rjh17zf2L/f2sje3dLa2MfY1sHY1L3W0roI/gBHCRxIsKDBUaISKkwYypPDhxA9cZrIKVPFTJo0ZdrIkaO8j/L+hfxHsmRJfyj7qezHr6VLl/piytQH86XNlv38kZSnaVO1atasaQrpb2VRlyz5rXzJMulKlUqfSp1KtarVq1JTTkX5T2dXk2DDih1r8mPPb5uGbsTEMaNbjXA1UpwYse7DhXhFHdx7MJXfVKP8GvwLOFVCvoj14g316ZMnx3bnTnzrtqO8TCBBkkVZdKnNmC1B06R5EydUnFxFmu1EjZq1tCGNNj1tWmlp2lhz686qsnNOzk+1djWauuhJr2STj+XJ6RpskBt7Ss8Y3S0nTZLtQhTliXvehQL1/iImSLhwYMGAA58fz/e7KFKhGDeOLBl72sptMWceGZYzcM+lhcYPaLf51ptIJa3WyWtDkWTgU1EhhZNNU0W124UYPvifVv51yFVqyoW4kybfXHMNOJtk9hZGPd2HnVubbCIZJxJFBNljDrmXF3vlnSeYj4SpJx57A+EFHymN3RjRjBRNZ9lQ+/EH1n8QBvgSaVb+5pVOmo0I5TzDWWXbbFAtheGZaGJlIHAetomciCHyBI5zUFJGHUbX9TRXWkzSCJFj8T0EmY4K8ZieQOUF+ReRBeUViijyJSnoQ33aySKUUZqEnH9S5cOPpzfNFJpMA0bF2XEgftVVPhBWSWFS/qaVGeuZD6ZJa29ucqUliG/CGZY8m6jjop0asRijjBTJGOOMdUnq7GONEToko4kqSqR78cWX5LYOdeJtnzESG2WXmnLaaT7ogqoPujNhSWCsxeXDmbytsirrhLDOZmGZZGZYlG9a2VrVmp39WzCb/qmqsK+/mhUlZdW9FW5GyDKrHY4ObfuJe4ySV22QCIV80HfxQRqpkp58y+Sx4o7bn3/yottPujOnm09MNw/Y7kyeqiSvgzbXXPOnMruUs4Q49XxavgKvZC+rADfdW05U40q1wbn2ujDDCY7rsMPESrxsxXNdrLHG7+kYHl8fE1aoQYotli0ooYAi6UPedrJy/tiYZiqlgzDLbHO66968c7uDQ5344unaVhOoRtM8s1NV7UsVq5iji1Lmtw7MYUod/pNTV1mTnqrWvnr9cMRhp0U2XX42e/a20r49WNuGgdeoQtnGR7fd3Kact97JTtyyy2J1SDPjhR/O7rqFMy5940QvP73NSdvrs8/ad48P4/7g4w/m4wu9fYZXg85p1uw7yHXD86hu1qXEHvt62bFnPHuSRz5KaF+4m5ZASFEkSJmsbnUDBfCSNDyVTcR+06GM1+ZBwSmZLmaD+x7hBte8DV7vgyCcXs1CmK7xyUuDGDRh+PIhvhN25mlbWR/odvUh9rnpfWEB004oKL/98I1i/i1aVp9s5Jj9ZYsharvdx9rDu94pcIHbyhsniPdAloVNdRTUIapMaDMU8ixx0bsZCcdIxjKmS3z4SKMa0aXG8KGwjRoc3+ZkQ0MPic+GuSLdSb6COrJokYfxi18PedI6GOnpdQ7JH7Rm17ve/a8ghelReEhBQEfO7YkKPJsUJcOyYWVEflms4HHuGMIwmvGUqJxeGlnISjWu8XuuXCMLYynHmH0PJa7EpfjuEb423dEfvPSQ6baUKhz+I5RZlAcPB/lDGNmPSUTc3ycaeUT/7chjkkRIKEZBzQRiEooNpCIn7OfJT04wlGDh5SpZybxUuvOdbJwlLNc5z3rGEh/3/nilK/MJxzbOUp1qzGcvgXmPgvIyn4AL3R4T6qsslgSZgYzoIHlCyEJS7H50gdYiGdmYbpoML3sBGTcZ0shvZrIx4eQkOcuJRYeW5B7/oCU8VTnTM8bTpm/M6Sp3Gkt5xpKf9+RnPoEKx4KmMZgGxadAURJMXAKTqcgpKDDdV8zkQPSqgJyoiiwaxCFOSpry6WbJwCPAgfhlmwe8pEntFk4HjnOlnmypS/9h0KTCsqbufCM7M3jGnt6Ujfe8Kz4DOlTC1vWwh1WqUhHL2F0ylqCMhSldS2KPHIpFlMfEqjK16rWh1O+izxxiJzYqzWkikJogLStgxOpNk3YCFMOb/hFc3aIOdfRtP1dFrF9RiNeb8vaDvwWsBgM7T5+6cpboIqpdjTrUxkb2udCN7mMlq8OCVhar6AylMiG6XUFmxrvMpIzr4Hq/4ZGWkYxh7XcMQs21YrKBsiVvWmoLSojewx6J9Wtv/8pTnuJUnsglroB/Wtg1Mjef+WhuYqXL4AYj1h4Qvm9dI2wPMEH4uti9aneTmUzOqo5v5GQS8byF0tJ+wm6sHavtBOJE9z7xE7Hdk3xrS1+5IhO/C35lXvt711YSN8ADDrKQA2rYAy/YwQ7G8XOVrGTrXrjCEKYglDOsYQ53mILxAAl4PVzI0PaJxJ0wcWOeeNpGIvEwLG6t/otTWsUZ03gdNpZyk5cL1BCus5XG/XGeh8xnxf7UsIM9KpIHDV38PrnJF75vohWt6CdLmcpU7u5HsrrZj2R5yxOtH3lFnDcxm7TMjtTdE1ujwGqsFb5tdvM64Oy1eNw4wo29ZxfZKcs+23rARvXzUYssVEEnldDApvChhT3sYkO4HvZA9rDrMY8pQ/qq8XA1lrMc7WhnJsuWpja2M/3ZTc8onKV1sUcXEp/W/OTc741xqsn7ZjizWh7Yjvar52xXHfd1z7fON5Gbu9hfK9jfwF6ykw266GE3+tDKPvR9m51shh97HshmeD2YzWyIPxva0oZ3ta29cY133OPMrGgQ/oMYYk5PkcT7E7eZF9Iaapwb3Qoc3jeIJ99j0Vgdq171takdyokrW7dE5bG+gwzUoAe63wyuh5Nh3WB6P9jQBDe21I+d7Konu+JRVrbPr351n3u94hfHarXnsXGOl/3saA+vbaVTc4xOpIHSdDHdumnul6M7b9/4RvHYHayb57wd7fC4tLPodYMfeOhEDzpzj75rBjP9HvWgR+HpLWzrLv3gU8dx5p+ccGRv/eugDz09KBj50tNj9KMnPFZTj0y0u/71aZdfzmurCWG13csU8dZPYp4ku8ldgXS3u93xrvfb3xznqwZ8PNpRdgqmfuuGzzXiifvvXAM8sk4/+H1P/n/6iW/e4N8P/7I9H/ryWxz03Hd+9yOfeu6nX/1Ynjbs50//s3sNzrbFue1vf6y5dKIa1KAMu+ctv/dN1CR8w9cJeYciKEJO6dB3x4d8yad8G5dFowd9Cmd9Q1dXihVwhxV+9QAP8bB+4leCINh1Wud53AcP7sd9pneBLRiD8xCD7jeC8GeB9ZeDOkhtmRF48jB7+ldb/CdEE/ETLgeApkaAJgWACkQNmFRmCHhueTeF4MCAx5IOWJiFETiBFFiB3Sd53pdoi8aBQaVc1TdoTGZoarh5PkcP7gAPGGiCJ4hwXId+7Md+bggP7QAPLEiDfuh+ItiHflhtqJdF0kYP/q7Hh7DnDu4QD40YbY84fx7nDh8BeIHXDkAoLDSWDvsnX2/3ctSwDLtXgAYIfFH4EwtYhVW4CQ2Yha54fOuAiZbIfGfngnH4eBzogdH1ZI0Wgu3ADuvwDixoemHIeRN3enwoeVYnh3WYcBcGfeT3dV/YgvDAiO7ADu3whjEoiCM4gtToDuEgDtjIh+SYjCyYjKNXgYkYbSL4etZojZDIiNUWiWiXjYDnDpa4ahF4c8HSduAwc0a4DMwwDQRpar9nkL9DN6c4hd+giqq4CeHgilgIi1x4j9VGju73eVKHhtk3cLw4bPSgDtuQDc/wDNmgDebADirJDsOIcG1Yep4n/n4piILl93VdJ3nuEJLn4A6r9obkKIzwAJR9+JMYWY2MaJQ8eQ3Q4AzO8AzfIA7nAHjnwJLoiI7xoIiBWI5l146N+IjWeI/4+JXw+I5o15X4OIv6uA77WFsPuAltuVKckHfWMA1MWZdN6XKk+E0LmYoOGQ4RKZGc2G6xGIv3qIfZeJUteIvR94G4yIzPCIboMA7PwJS/UJImOZLjcA7CWJOgV3WfF4adyZne53Xrh4f0sA7igA7e4A3ngA7osA7k6A5ACYg+GZa1yQ7osIfXGA7R4AzB8JvB4AzaoA3h0A3cgA4+WY7KuZzkCImOaJaMaI/t4JrrgI2zOIu2+Y7w/uiI14mJOaeWN8eJ4umWb8mK//gN1kANdQmcv9mU0/ByLoaQoICADNmQDgkOfwmYE1lbFQl4arkO6dAOGQmGxbiRsKZwayiH78CT5zCSzgAMvxChvuALlWmZ2ZCZsEmgo1l4HCqaNamhYCh5NFiN63AO3pAN0DAOromcP/kO77CCfFii51CdaumX4fCa+MgO3+CbDwqhvwAMznCSq3kOzLmcQimU2qmds4gO5zAO5tCaK0mjhImdSSqdaPmdx6efbTknJqKUkxkMwAAM7BmczzANyzAN5kaKLxcU1lCffemXWup3q2adUfqLqyaIGuqM4OeYU+d57GAO2AANYPoL/hNaqIX6C5T5DNrgpBnqoY5KjCJqmn9IjfQADysZDic5lezgky7Kh9M5le+AieDgDTeKDtogpOHQmunwDb3ZlE3ZniWJDd0AlSzKhy7aqdUYlNa4oG9Ypd1ZoiNZktqwDU2qoiv6d1RqpWjpnZnIlvq5Cd+ADSg6mUwJpmI6pnbZDMywDKIon7tnakh4bmzqpqpoo/opp9XZnTmafILYmXzKhiiYbPRwDtggDcFAqIY6ob2wr4aKqM+Qmdj4oi6Yp6L3kneYmJNKg0B5q+9wDje6qQzLsOggDt0wnMUJDaQ6rdnQDdCQDdeAos0QDM3AlNkQqE3ZDd3Qmk06lbLJ/qvRaYna6bLReZaWyA7pcA7a8AyE2gsU2pQluQ3jkJmtmXPYaJ3dWbPA2KzO6opTOA3QAA1f+ptheq3t6Zvtqa3c+q3CF4rd+hNBwZD3iZ9weq78qY8qCZY5upICaosc+q7jR5OR1w7T0Axhiq+Guq94y68TWqHEOg6xKLCJKY2ROqAJW7in96JB2anscKuJ+w7o0A2k6g1PC7Wu6gyTW5LT+rRRO5nZMK3COqNMOg7HeY0reY1Nig5n+7Lv+KvpAA7Z8KA7i7cU6q/QsKhD+52DOaezmLRKq59caiJOu5TAKaZhWrVWa5fMsK0uRw1mmrzNMLJ16bVfS4X3aaP5/qmFgamPWVid2Li6Acu2n/mMJeihA5sOyDAMugAMu6Cvedu+sru3EXqZ5sC9nZqRbTipkmq4K1ipEdu/C1qiHCu8wVmXI9uxndu5p3rADhqkB2yZtbsNqSkOQduaTBq6OauoqHuPygp4UXoNzDCosZu38FuZ2cANQfuar6mWK4p8UaoOWri0gHkN0iAN0BANT+sMIcueEDrAdknAzPC8ycsMwqDDERqm0tum1Pum1/uKyJcONuqa6pDBeyiUNDh5NVmHzxiNgkuOwKgO4FAMuhDGu7C+vMAL7nvG/Uq7i5qZqLu4+vvGfsiCwui/txq626AN3YCiODymItuxJuyk/uYQtBIctCi6DdzADcHauXd8oZkputxwwFBLrU3pt9aZrr/onysKDsyAvrowxr5gxiK8tz47rCZ8u6uWDribc1qqpd5AkJO7lCOrw2Law89by7Y8xFProxEaoWw6vVRon1VormQLoKU6p2rbDsKIv595xY7qhu/ADuHwDSuKnsYQxp08xmUMymeMxvALpJfppKhbv3Acx9vYuHTsuNswub7ZDNCQwwTMlNPQDaW6kkx6DiorDuVwDuYgDuLgDeNAsSNJuUwZyZZZkkAKDIrKxq6Zmiq5DvVsz9fAyde8C2X8vqJ8mYZsrMeaytobmC7s0R+NhSUyDTasznxMtdmq/q0/XMu4DAxhvMu77Au9jMSpCMzBPLaAuYmvebZG27J4GoOPWn4Eyn3uMKP0iqYlogxgLMbYnM3b/NR6G6GWO6xBq6IqCbjkPKnliIy2yrj9ew7i8LquqstFbLk1rA38bM8rudZr3ca4ac8Oew0hK6Y/WrUmeaqSbKHDOawqa8/hKA7hgA0u/dJNna+zi7lUTcGuiYUcjaURKJ5YCA5zGbzRoMcha5fAaZfR4LzNIAyePQzDMNjWPMa7sMu9XJ82Xa6pSrYSeMyy6dMJK9TSSJp3yH7VCA7YMA7SgMPHUAzEQAyuMNpNXdFQvc3w25SRjMBWzbDJKLDnuL+C2NVz/nzOz7y450CtwPkLpD3GPxqkQpvW4VzdbD3eqvnZYGrNdR0MJnmSp0rQwKmtHbua2uANQEvIdPvS2r2+hr3LPvsMGW3P1NnYqJyW4AnDqzrZr3zD2cqjmr3Scz211hzh270LvewN5KraEXkON7uiE0m0x5yNzI2OfniMg9uC4hyD77AOowrLnQ3crpALMJ4LTL3dxF3coUyhQMqjzwC12UCsENuyIZ7Mcjzd1O2//Dzf7Vyt503a8KuoUDreUE7PrVkO2UC3or3dv6DeBnzAKAoNHxymQAwN0iCtw5rOVkvYTJ6vMI2oTdm53ECrKIy7KUzgBp6F6FnSJanOBGzL/rXMlLFsrT/6CxGuCzI+0bpQ4RbOlzcNpwDO4QHO1tn4jp2KuHB8pDmKhVSZk0F5Dh4stcEgDMCNC7gQ44U+0aRd48U9wjkOq7U7wWxd5P27krFe3S7KDtyQwHn9oBN+3Akd5VHusNzQDc9w3tc80bzgC2LasQGtue183mL6vE/b5dAQ2lde2p48u2texAO843jc6OiQDq6ZqinM2GkJmP/opTuu4FYrss1wDMrA5zk8tYIe4bkg6qIO47og6oiexIvul96+ogHOvakL5LgKx7i5knzoDt+O6S3rDuPQysIgpsIwDDBu76Qe48JN0aj+1BRKppbJlJiLyNtQ305a/g4pKd7UffAqCarj/cziUJIh+/FMqcvcvctACg3bYA5u7evsULEn6ZthOtF1a/PI3blP2wzPMNfaXdc73uVJL9ozTtprnsszD6SXHcTW4JcoS7Hi/p2ojL1YGM3e0Krp/rxD/JsTjwxqnwzQ+7znje/4Tui4cAu2UPd2bwu1UOEXbqMO6+9wDfArypq869ANvbi4+tO2+pVvPec2m4rgjo3ocA3TIMTD4OKifgu3YO+ab/Gm7tRQTaHrTdAFXdAMrNzmUA7GSsfsQA5rbQ4pyaRs/fKaO/rDbq1kXcQIfaEpyfPo8MiUa/udXNcgT/tcTpJ77KNiGvrDHvSmvgvX/gzTuTzAVBuywgDE0/CxCCzPiu31EhkOq3kN0VDLP+zZOQzqw3AMav/Dfj7x9b75mo/3tRD/tXAF88+mq5no37CaDWm9qZqqFNzoAHHumrRr386hQ3dOoUGFDd+9g0cvIrx3CMc1xHjxHDhw36x5/BYOHbt14K4lG0aMmKtXt1y6xBUT10uYuHLp0rVLp05ePX3y6hW0l69fz55lg+bM6FKmRrMh1bZN6tNs28aVG8nuITt05sZ97Qb2a1au2Zhl0wYNGlpt2rI5g2vUWTBgv+wCC2a0Wzl2fbuKM1fOHNdy2Z7BDUY3WLNgcaty2xbWbdRt3Lp120YVqTPGzh4j/n1GF1hOnXZNmwaWGu7q1YkXM2M2bdo1b9fAhRPXTZy4g+nWpQMOHJw3b99qT2PWrNkw5c3nCjt2DJkyask5L78Zs6Z2W7VqXQEf/oo18taIfzN+jXbxb7fDKXwP39vw2rU5wj8nDtu1ixfRtXOnnXcEdGedcbDB5qtxOOqoOGuoWSZC2awBJzhwqCmGmFZccWUmmmiy5UObbtqpxJ1+4sUXohqTSymmnmKqLXK4cWsptMYZrK++ApMKsqe0uewcc/KbxqlxdrtsHBonk0ou0ZYCMsdyxrmRG27OoRKxxRLzzK1svhJMIXPIEaccMXdDE83MsuFGnHG6cQsa0XDa/uU0XX5hkam54jpsKWagaYu4cG4z7sf3EqotnEGtUY+2aZZJLplmIoT0OmaWoQaZ6ZoTRiWccslFJpm6E69Ua2ZTj7hrsInmqYI4UrS9+YbDRjaCZlUU1q/aUhDLIRtK6EC1sNHmto1OPYaYYow5JhlMbeMoIQxbeaXaDz+kxZYQawKVtF1wopMnn4jCkzWnfgTNqba68REadS/SkatxMouzqh6P3EatbHQzp6vAAlOQHHKUrPEZaCrLjBtzFp5SG8iiojI0Lvd8JrK9BBsSITEVSohjwT528yoy03pGmNTAvTM1lZVylyrHKJOKOMwuixUpd5+JxrZwvJnwQWp+/rammmogvJQa8qh5NBlklqFuGWQkXa6VbnUBVbtbSC31CivCiw2aaPZbNZqknFmLOG+6yQbB/bCRJhpmsPEmHI06xnI/b7RRe79vxrlGm29WxQYpbBgEx5pkMiQmOumW+SgdwqfZsFprr72Flmy13Tamm1AG18Q6f8FrNYPXoiqqH9tquaq2frwqXiHL0cbGoyzj5iupwhIsXn//XXhMH6sCTZvdvqLxYau4eQoxG7nBOMyFEfIXeoxeNwdJh7tRj5lhtqeLalBzwSuxowxGazM2w6pdHNx2K/sb7ZsRZpiiy1smGaU1TYY6oYc2mjyPHtQUpDSVuGRxyCaicgnW/kplBQYy8ArCSIxyohGNZlxHgtGYxgTHppYJNiMacdOIOPYGjgN9rVZq8ZraotE2E9aKGh1pDzWOUYylPSpCH8Eher6BjMhJriVX01blaFGLEGGOW5tD2U7u4hqWqctLtRvSVcbhpbVEZTJfyZFfAhO7pVRGYF8MTO64oiOE9M5fMxpYWN4UmdzgaEZWshK7piK7ipGjHFPCmBl7N72GhLFM4oCM2bShve0NQxjfAx/Z1rKNtkQFhQ5zU27QFA5ryM9p20PG9oiBjGkYrTqaAqV0quG/j+gQPQ9SnEoQt5IfJhBz3slaeBoIHpWlBoLCwGVihNEc+MGvMbj0IDYY/vINViFoVbxUDjM447bkrFAa0gAbOBJCSWpQp1F/Y5ApvyFDDbHkFbMAZzgtN8RavCRzmkNiuHICuvA1Ri3PwEZlFNQvIUWRRlBxSzzvOCbB+KscyLPRNsjBsDz2iyxljN7CBPaxgU5JQbpRklXsSFAuxsgq8+pG7+i5sI0JSUwaZZgkc7MN2JS0GcT4HjCasUjjIe8p6buM2XamvU2mhBia1FT/TuU0UCLDaNkkXEcytcpibIhDr7Ccd5QKy1g2lXO6UJnJgIHLXIrGNYuBBoJqgw3nLKMYwzDG4ZbVrGYlQxqoalRHpImO/xkLPodKCDoUBcAZ9jCcsxindyg3/qJ0muguKssL64SUld6haV6rY6Q8eYfHgd3zR1Zp3vOeN5IygrR35Rio7S5jx3Lk5oucvewUXxSV2llpn5ZFbWoD80e0dRI22ElpMwwWGeRJZV1IUhRxsnGNaWgycRpKiU9HqUPy8G+4DFJUrgonw1a0QiUFfAVL8JrUplZXPE/FbjBwWctaLsaDboMfLm2qEg05F3HHWEZ72qPWQR1kUOA4iMYwAr11JASVPk0GtaqF1+labq8j6lyJUJMa8QEKigcd0pS8oTq0SOV2ImOYQoknxx5tdqAGTahq7YgZd3HmKOIArWozcxTDaGMcE1VtilNbptWezRvJGUa3ALvL/iqS9jKX2c3OvLGNa1gDNqC86SbTa8rbFFmtDKJQcgf1DWUUtRXFgHJzOeTN/lq3qd+pBXY5Z8thcJfAVN1l/FYyZTJH1xXNLcYxZnOf+UqPY/JV332ygg5wVGM61mhyc1shC3CO83Lb2k5fS8NOJrKMTTgio0bexCoDWymiCjpxQe84sIFtgymQvWxqMWtHkY34GcrxDBYLCtJ/WlFGAtO0ijWdmzsiySzbA8YwrgrmR+omN4Iym9myASkBMqMaxUkuejiy3o8MuzzVMDY1WNHcGZLX2Rp6BZ8tVyo/V9vP3kFkOlGGl2FgN9aFTIk3ffhNWEjOFZucTXviCz12/iNkUe1RbrTieo5wGM0jPHwFLGLR57wG8Wro1PY6gcGa1awlqyaOrzkwE5k1PUZJkGHYvAQa4Xndc2wsWtcXT3xhgmJ202/09Gw5rmlysAuOV+EdqTOt6sLaWhw7rgZcmAFMxmiXMxAkG1tuLCgd59ob5TGPe5QcDo/sD9nrLXo10DO0Y5S7FTMsRlVl7rRWwILP4ZSFLGCxda6XO9949Q4tsj01cJ3sU9nmEHn12xJwwgLrkmtFMgqiqIOsYx1+IYnGPFLNn1FDZ3R3c3vBge+t8zup/r4FX7U88IJzcDNxARS7Goyw2mH2xFZSKCNN/RQULoWJ40NLabkx8o95/tzyu5LoQlV8x69oHOUq1+hpVd1ZMo1UG9NAoWbUstKxkbgq6nu5N3ZjthzneOiUFJp5grY/HXYk+Uv/GZqb5ZzP/4yHem4FK46h5+1v/+nNnW4txB4qvmp7c1UT1ZSlLO5quR2cWmc2NdR9jvq2W3rUVMZ0qPPT99C9Ie/FM2q5q35LPMXDLkKDCxTKIM6wKi4ZnZeKI8hao20IjErzEpK5mfFRCpZpC9oqrRCbNNBCI9WLvdgrvc8SmBu7mJWDvdXDLBATGCSZGZezPdBQC224m20QvjSZJPUZuqKzBlD6meFCjyXTIaX7hmqgDmVQBmMoBvtRDgi6KriIhkw5/gZjAKUlZML8A6Wicjs/+x6AOztEspqXGLcN6aGvCydYMK9lmLv4arOO2SYm1D/qsIZcYZT12pkHyb9icL9xconoKr8t4y7xyQYTQg6pwosKEp21qJ15aRmryAwKtKMURJfTsS3Oc5g4WqhJu6NP/KzmGbUWJCjO6iyksAw1QrGUK8HLKj1QRMEYjKRYtB7O00Hi4MHiUxQfNA5vsDNkYIacMjpqULp4U69MmY5qepoIUY6rKrRpyL/9G6VSIo9pCCVqsbpxGrvv8R4Eeom7kgUfMqpvej+rm4Wte4VWUIZX4Rh6EwmNKRwl5MKcgrdvWAbZ6CT1qKbowD7JuYUz/jMqVyA7L9OuXfKga8AgaKCq8BEGF0lAloqTBMSGG/yKMtm00Ws9jWOX1gsjSTstzLKSThxFFlysMKpEtLEYk7NITxTFT2xJl4TFz9qNUPwiNIGTp+gG4svF5PLF5wtC6fCpoDGPU0IGZCO6YluuaXwQaKwfYzAkKXSNXcIUT5pG4ppHfJMcr8s2mSBDq+kvywGndPSmM0Oqctw6NEMGHPqIjegICtmIn9nCarKm+Kg3SomQ6EgGY0AzLGw2DSGvKRtIwCrIZmAGCuIUMHNAgwMURvIR5Cik5DiLqxhJUlvJyQRFy6udTrQszNpMSuOszyy5Nhme0fsi0/vEjoNJ/o8zxYWqxFj8OJuMKfX5ufXJxSAEJTvbvqchRvOYj5AQtkExwgf5NY44FaRRhmTZHqjUru05BmW4x900JWQEymR5MihTCfIrQ4DDBekyPLCMLnNrhbtqO1bAwjpkQqNROvK4hmikFL+7Bvf0hosQBxZyGyfspjNbFmUpq2RIFpUQyHR6SmBKjmZADsKkIDADptxDC/RRkmw4K+2Jjdi4hr1gOVZcPY1TvY8hqI7UUHJ4CoHyzI3byI0TmBPLSFN0SRQNQZFEQRhsUTKpvVyMm1x8uZ6y0aIcpbgZOqEblJ/bn95cSudMFsR5ypQYhid8TiLcuxtFBqDsKfIzpyAa/hFcsAVrG6dZGDdyXEM2bE46bNLoeJa/eZD6uUv7WZr6mRTbYJsKagbEITNiMAa9bC5juMdl8M//vIlcADfmIMzCRCEEkYZeag6xYYu2sIwTQ5LDkgqJw5EKlb0IM8ExeSMVdUVJRVFysLSDqR3MeCkXBU0SLc0QTNFN+7hYLFFZlEkYpNFVfTk7ExqfEsJfC4njO77h+B/2qI2l1JT+fLbnWhpiJMKjmQZnQRpqsB9gFRpqoFLMYdYQiQkrBUtbMDMqw9JqAcjmhMsmRQZmuce/sRVpWAZjUDtlsc4nWwZmYgZxZSUzG8foejKlGTOBnDKVYI7CnKAJCpyq8Aa2/jFMCiIdh2ES3AFFNTLRSEuxkTzNf0HBNUk9zTQ9U/2dHsmMg1GS0jRV11xRU904RIXBijwSVgVZm+QGHyUPswkaTPk1XTy+oFMreEsukzgVaGxSckWcNOOk8mCP/wG6Y9Op8ugO73glZp22K7A2mjCzaQVIOE2Gn8nLOIWyYnBDpKkf/iwqcSMzlmium3paKZvW/cLSM1M7sC0kZTHQr/ESYmmkwCnQ1/pXzYOY1vu4UZ1M1brM01OSy/OSQ9u4UrXYz7KSyigtewHViyVcFPzYXOTYkDnckGXcnNTJ4PO5nVyfB0kyWs2Vn+s7Jp2G8tAmGNImk91Z8vhZoGXW/rCzNvG7FnMjM/PKn2W4QvuEUzrkz/LSUtW9WrDFPjSDNrhzrmcrBmQy0BrDm8D5mrRpm2SADcOETEL9kdFLUROc29LruBlBGM07HXfJvYb9rMF1vYB5OO6NRRMtXLBIExpk3PNl1RtD31WljeSaJCUbDpwN3aEUtvXyXG1CD7PpMaBrVhAZXWZNIJqQCZh4U3JV1wzp3TQr1zS03bS7XbCF06VJhjF7MsWBOigD3pUSG69Jm0Nslai4m0M8q/AySF7qkm5ozY/MtNN8SVB0KdsqHhqBBshEIYr9IowE3+7NyBwuUfE9UR9e3DSJI8xIxfU13/VFYjSZUV1Mk5eF/l/CyZX3Ihz8/VyTvR8p9UZ/48owFBXtsIm006Tc5ZDc1bMxztLtlNd4nVeVCKszzRBOwkcbUpwMFps6nqAE/BKJ41cSLmFQ0xcUDtWEzVgVTVHkSR2YQYrlkJ8bvBc4OtXxPVFK2+GBgTQFMaxK3o1UZBdt2ODrgIZpYKNcxDGbTOIjTuKQHTrjo1VYCSoqNiUfDSUphVIR4Ub04xZ00gVNOqqrTcOuy9Jq2U5QeWAOKaQ4PYZLWYZnApvhlYYBlSC4cI4+ZdN7bQu2aeYoRFBQUyS2oBfKsDAMndRAxtRE7lPkUIt6/RN72Ug4gkAvutiAaSw4goxHbFB5AqTv/r1bsPjbyLgGO6XXmzIkwjwfHIOTqCDo4bE1Uz7lhabNhm5iniyOYbvf/O1F4iguG9UWzYkJI4KJsevibcyFYZ6yrOS6cxy3mOAQYX5ggN6eZbmgewXUFbrX7+og4C1Me7XXCHFmBM2lhlypBrMZ0hliCoOMezHcOFGLkuoa2JiG0FOj2skXFEqshiXR7/3bDqQ820EKZtjEopZnl4IMp4GN7bPWMfZL+ZkGyshbytDk3HC5hL5kmwziIOZBuj5lJZuVKc7f4rBooBMaLuwkasBiINLiLt7ibZSJkf7lrLy6sJQczfnPyJ7Xc9vT3+Ulr/EaOlbeOOUle20OZlAc/mM4TJ7eJUN7C+UgsQ50LActHcC9YYQ5RH3hZtuiLaSwGT+27R45uYfbZwfzat3+HSt6LAczi7HGvsKr1nEbhqbOxOall6FWQfUNC/UFC/VNE7u2ZIZOE46YlVnZa58r2b7eTZ8tXdLdjo/m4i6eHDNc7D907H984JAu4CD7Z5qjuSgUVGRywrC6lLOqaSd8WmNI168K0Gy2oObwGg0KnKS+Y9m2l3rhvNIxHkZazKAmTKMgncf4anl2MMD9asClMMA1Cw6aYWhAhm5qv63bN7wKRx86N6ognUWiChCfZ3aJ7hvHcerG7krOblR+X1hhDxjyuSHvxf3lzaVaKiNK/uwp88aX8BAhuhzHLmsO+UIpB8iAXOOVcLZzc7axvSnSvm+nTbN7fCZnBnAAv0ICL3Aw72MLutfrIBvOqOE5r2EYd5uk/hNo+C7ZBhTVhqMOX50G22e38O19hqPb+5NmkI5jCDerba4pJ69hOIY+3eBKV1B7ae0Ki6NUhG4bn27plqQb81hLrkgaxY1dzK35UPWK9oZXIAJmqAViGPJZ94ZZAg/zBmNxZQnKuQUfCicXx77yqjq3g4WkTbO+7FXsE+lzo2w2hzLQhjJjWEfeKtBm2O/9zsuvYuk15+kM9vbO9mMq1PM8T3Bmcko+/ex0hpmpCGrNGG52txcPH/RH/oGxlk52AnK2YkgOYDRhRVJMBZ1zzQBc4IaMHDd4FWyj7C51HtzFhKb180CGGqAACjgCV+BNn2N1bygVoO115wqr4xRAcvK3r/3Os3wuZcgf+0F5OYXTNKOOR4FG2ch2BFb2ZY/0Ii0kXGKWbKfTtN5Xem9aY5YUAo+fPQVz4L1vXqKqI40fqrLpFZrh5CB6p//pD6aXrS4pQClUK8oM5ib4Q3+KYW3SllYOxSkkwkQOyMQ93Mt6Z8bsDabzziMfd3f3yjj4u8dxuw514jiyv8m1aqAFCmAABVgABFgAEBCCI3h4b6CGK1AqWqhW1s2fJg3Pakvu3E3HTbKm92yU/mpSmmknDgVRlWEVVzJe9rQD6H9u6WVBZmeZjfjc14GwIZ1GXk5RDjVPzn6vaWwmbd+6+RK2V2gCr6k3SCpsldPJhmq/9Bnv+tigjKewetp2C0hx5tfq7NjAIOyHfsx25s/2d7LZfUYcnRqGvEXqajgyOZPb8E1XQW8o4phq/5gyG+O4eGKwBhBogAmogRqIgAagAFsACG8CBxL0toxWLVq3Xrly1aoVsWLHjB0r1urVK1q0ZsmC5TAiMYgPHx5TRu3aNYHXvnm7Ru0ltXHjypWTKdPbNGXGQo7s6dCnK2JChxIbVmzYMGPJli5bNu0aNmzexrVEeRIl1mvMmjVj/ra14jBhSLtybeYsGtpoXssKa4t02NCGPyEWFcY1WjZs0qYt8wo2bFuzaaNBQ5tNbV9m0bRla7wtKmG8y5IxczptmrTGjrdlY8x4GjPQXkeLLkwYWmHNeA9vLevamTPXsrnClg07tjNonbXx1rZtGzfg23gDD45tOPJt3ZZ388a8+UDmApc7H2jtG0tXPh5IkPAhBYUGDFRUK1iQmUKGDXuyfwUL1qxZsB4SM4Zs6bGJ9U1mZfnNpjg2yWQOTTWNc80yyBRDVDHFGKNUU8o0uJODxyQz2UQTUeZUVNho4404vGU1YkoqSYOWNNIwQ1kzwhTjFVq0odgXWcYgJZRc/jmONNQwXDEjjYfYJIPMRA0CZpePihkWDV9K5sWZZpcxo0wyGVJ22W7YPJUNX8tEKeVohU2TWmNLpjUNNpNxFdZsrgX2Wptm3aYbY7v9VqdmHWKTl568YQOVh81B59xzzFHTUkvMgOPKET94UEMFFoAwAQUUpABDFdd9c51Am15BzEJy+cQeqRBRtNSFSykDpEzYrcSSgAISSJNNLlGJzH2WpWjVMiVd1tQy1Pzq1F5/XiOTNihNNZCyVaVkk556ThNNU5hNi6KWwypzDH2kEiWURMhUexw3aeb3oIMUjTYak9F0eBlmfO7Z5ZRFNmihZWhyCS+wfGG575iNQTNN/mdlouYVmCt6lQxX+VnIcDMPGhNnm7edlddqfJ6YsZ5oRTvNFUT8SR2h4lhDizjdiLMyMzB4Y02iBhFzxQQgRMDABwzQ4IEPMoRAizfgXBPOptcNUQUuOa7X07cRSTxxUxeimOKfsco6K03nFGhgVh0Cqqc0kwGp5V5YVS0ToCmmiKZUNwkE4FQCxg3tn1GR6E2ytipIF1EPEnmuhWxf49s42yhD5H1EotqXZUyCfVndkPO1FJH3/r04sJVZNtmVBHe4W2/DNSYlagOLBiyuDjvcYLr5kVVMW7HL7qO7UY3J5F6Xrd0KM0Eaa3srR8BwSxXDWPX2OEiwwMw44HQT/s4VRzDzslbWWHMFCAwsgAADDEwwgQULrGBNOOR7Q7T11hChQtI6Ms06609P3Mwyg6FY+7FWy1SOOf0bKCBUMJOiaAxwamo74NiiFRUEro1VNvnPTa4xjZfkT0B5+5BKSvQsqujtGIhbxuFwhSunjAslfZKgMvI1ucD9iTfduJM2pNWvGVKuIhNSXZGUUiWHhWZsofsNEH3TGzztqyl/M0aFkDih1qGrQbKLnWsUI6/cUe1dImhFDPNmrGG8gAYrSAiaaEALbXyDGjL4ABKscIWWHCEIMGgFOKjxjcpUA1RIYMABFrCABzxgAROAAS3QcQ10UOMKzCAGNcIxDBjg/iIXStsRuMDVIEmm6y72w5aesKK/GKatgJdMiycJqLYFMpBqgEITiFICwQMdzkLKgMrgfkMVbejPauKoCgVRwrlkKOMyLoEJA6Vilaug8ELT+FA3YughbSRTghhSVQrRNI0qLchpSMyPkYzCupJYxjdA/CY4wemnGE6DSBJzmBIllkQkPqgsrekKuxz3LhNmxRUeaIUraEEiYlSBCFboHTFogYIa2AIc2KNACIZwhSvQQgVIKAIImJGSVlTBByigxQQasAAJQOAB3QuBD4qAjGtUgxZVuIIrEkmLGdwCFy5VGkznwp6IFKMZaDENKEtZRbvphYH1+yRagGU/BIry/oBe85rekGESaiAjFatghYXKpslaxmpwzMIKNZShVa0e0CV7WUYB1wYvXzrTMicRllh/hSpeRgisfEEGuvJznx2mU3XJgJeHwilOvWYxJyL86zFo0AqHsYIiHlxKazKnOaPa7W4DaVkVKPCKTn1DaLSgQC0yi40rvKAGIZhBEcJjgRB8gBYrqIEfQQACWgSFtZOCwPfAx4COPuAHNECGOgxaA4ee4xvhKAIKWvrSHGGkuMY17k9oWlObouaTKdoqdJ/by7Uuw6ZoSUZaGtZOSzpXp2o7XCqcmooHOfWpT/VgL59CoqxQYy/Ceol6YfIS6IJVGquyL1OihioqbTVC/lr1L3QDDNamqG2sTbnkxppCPwJPRqknIY5e73RMvUowJ72EiZao8QoPJKEkxlBBRLpU37GurbEfEscwRtqslVHFFTRDAQjgCI4ZxzEFaERCLa5QhBfkWMcf6MAPUtCKK1SBUhQAQRGugA5rVMEDFIjAAhogASlLOaM1GOw5rIEMYqzgCuFQxiuK8IFbCPelGJmFRuKj5lkgd2nEcNFy7+IaavESmlpdK6p0WN0Fy6/PPwUqA7dKpFUQ2rzoKvSDXHmZ91IDWPOl0n4DrNQ73zkZ0qgznvEM6UhnutJ1TiFYcyrd+wLVgAPs1zW6EZxvcqPV3EimN4cTQN9cAwlH/sAKoQQyjRDUIAm1UMYRUCCEZKAkJ1U4gitIxBJv/Ocb17iFK5JRWRqDYxytqAUIauCBKtCC2q8Ycg1gAANiXCMJKbCACn5QAxBQQAIRmEEtatCA71FgBSp4BTFgAdzuSKACUpbABB4wAQ9sC1cmLQJFW+GDK3iAzA4nsy00IvGJx6e4ShMKnOMcsT5znJ0OStfTktHxB4mcYtxdq1bNaQxCgzzRFMEVL1MuQv6m3GGAxSEOUY5nHeLHgz7/qwgzvd/6hs0pXNUqZko9NQQXazrFcTU3BhKcvAnrGo+J3gkOJZBboiQJFLA1Ema2DKsgwwdJqEKyV0JtGlPFGkN2/gU4wiETuZ9joRSYQA1qgA50nAMdyKCBK5CgkSscI7JVqAISOlADCng0AknwQQ342IAPBLwKAUWCBqYsAe5U4AEVADga8Q0LZeRdBR24wgpAgILMTrz1rlezxeWC8djBr+XVJAYrhMKK3Oe+ab5v+cj7TD+uqApVKgf+03yuOsPKtanhDa/Dnh/9549XKfzFj2GZj8O/AX2/KA9wzLd6wKUXlagbK6p612seXG99GipAtkzAgZ1vZAQEKUjCDI5hBVsQoQjHuAaRpVEVrN05nAO1UYMr1MIRDEMBNmABIkQKgMAP/IDZnQMypAASGAEKhEAStAI7xNsPWAEsfBsE/iyAB6RAEVQBCAhcwFkAkCFDEViBBVhAA0TAA1jAlH2eBFBAERQBLXTAB5idD3SAGhWBD9DCQiUhQ7lemsGeegTFt9ye7+He7u1eK1RhFV7hQ2BhFUpSxyFfyH1hOilRMbCcxKxCeKkCoVEfG6oCG0rfMbDh09yczQHd33jQXIVfgO1hgHnXAS2DLfjhAY3Vr0jDeqHE/FUWLcBALdzCtMndN1yBCsDADMzAK9QCErwCU1GDFeBdEiBb3YGDA+5dOsgfMlxBLYBGAYLD3lFDDdCCD3hAETjZEbADLViBFQDX+1kBPFiBCvydDHiABSDAB1hAaVFeA4gHd1gAa/nA/gxawOfhYOdZAAN0hw0kxBWwQhV0gA3YQBJ0QA/YgBIqIRNuRMVhxHp8y0iwwhVmoRZyITySCjwySJ/FD8dJIVHsHlEUGj/2oyq4YSoA5PO5oUCG1ylQ30GmQkKmwvbZITKYAkSWgimkQvfdBx9epACVUk8dkBU8AC4IYlrByxW0QvqtVwJeDwqogDU4oAHSwtkdgRUcQ0oKgRCsADJg4goUwQ8M4BGwIjqkA1Cqg1BmFS28wrOdQzpUATqwgxHQAggUoxH4wAe4wjt8gxUI4wccwStUgxW84kiuQyyqgAVEADd2XpRFQAWIYxUkgQ1UAAZcAAbQYKRIAA52QFxW/oEV2EANXAEKZEADuOAsiOM4LqHEodmavccIuodHuMJ7wKNjwiMssEJjxmM7YmHTjNzHLchjOqZQ9KNnEto/hmZoBmRBPh8qnOYppKZqrqZqRqREQqRrlsJFzuZWtZfuCNBlgB9FCIUxYE8tAEk01ALYEAMhvoJ60YAypOIhUlQM0MIZeQAtUEMB8p0ypMBOVoEyPIoRCF4r0MIQNAAIIAEycFsHroN5CuU6fIMyrCUtKBUMJKcHpMM72JYK0IIHwAISUMAVKEMRpJsV+MAP0EJ1UsBJbUQFIEADKMAMVoD3bN4CQAAz2sADcEAHRMoF5OCFQiMFcAAzhmMPoAAH/kAZB/TAFSxcEq4BYTbhmsWHLLRoLLxoLCDmZjrmKiDmZM4oF0Zh7ekeKxQajprXZ/qjaKahGhbpkJrmaSYpay7pKcCmKUgklJZCKZBCKdjBEigBlioBFUzBFCRBli4BmPaAmI4pmfZA3tVAmYKjFEgBK8CACqhAMWBDS+kJ6TnYNVSBCqCEAtZCEdRAVoCDFVxDK1TAB0zKugFXDJhnAVqDChTBBBRBCixcCmwnQyXBBySBChxhK+ylebaDO7zDOnDLWp6UMRRBSU3AFbyDtk2ACtSbB7wqBTCADXSAEaQACvDludmArNLCB1RABChAERDq9jAAAiyAAdBlFSxB/g/YpQVcQATQZQZYAAZ0QAdoQAX0gAXcALZqAAY8ALV25WCuQWGuKEe4KIy+qI1GpmRKproiZo3Gwiqga5D6KKFtZj72qGf+Y732I77O6yqIJkAmKcAKZJIWLCowKZPGppQu7CnEwhp8QRd4wRM0wRNgwRTsABeAgcZqrBzkQR7YgcfWgR3YQR3QAcmOrB24gR3IAR7gQRuUARiUQRm0wRaAwBFUQTGcwBEUIFRcgZClAG7RQg28gjK4pAo4GVCmwzlUQ3NGFrt5Yw3oZRGsAztULRB8ABD8QKUQquJ5AA2kwAIgAQpQgA1oRA1UwafCg9pawysUA15awdnJQC1c/hsKwIIH9Gr3oOAH/AADUIAxVgDP2EAVMICkHN4RegACKAADaIAFCNzmdVQDiCkV2IAFRCsO4uAFzGB33KAGdMAUXEEPhOgNdqNgroHpqii5muu5xqiNrq7rwiihwe6/6is/yqu/5utoDuS8Gqm+uiEqqMLvokIqGKzBImzCpqaTOunCLq8pxIIbfAEYhAEZoEEZeIEUNAEXPAEP3EAO5AAO8AAThO8XOEETlK/5nm/5OgH5qm8UOMEOhG/4XkESIMEH1EARJEHfpQMAqkAN/ECpGmESjGSTWcCVsQMyUAM7+AAFQEAFQMoEdIBHVYAPKMM7wIM6eEAFTEq2/acP/vxn2Y5tEgQoDTzUDFBDPNADCqtDMRTSKyCB/NbARflABHrAzTBACqSACkwA4W4eBBOu90AAMYJABVBoCigAAlSAKihBDxuAAixABlDBFSgB4zrrhdpgXNKlBXDAiNqAEojpWC6AC9rABazBLJAxua5oi7qoLLzoGr/uubbxuRYavPJjkcar7N5uoQHs8BbsQALs7/ou8R7swaamkjapkxqyKTTpwirv8jZyI3cCKrCBGYhB9KIB9XLBF5QBF2yB6a6BBuDADpSv9+IAKe/ADnQvDnSvKnevDrSyKb8yKZNyDphCFfxAB6SgFWRVO6jDDxBwCiBeFeyWNbgCCECA/rXGwjtIZjzEYudhsAVoQApg8Q+ccDygQAXoMAOkZREUQxKgwAd8swTULcP9AAicVDXQQz3YAzu0wsnUQhVcojf6QEVFoHh8gA3kDPdAo7VCQKS6oAI8QEelJeN2zwGEo69KgPYowAZQwSzUAIdeAAQ4awREwAU4qwZkQAaM6BNXwQxCgA1msQWY8RmjcRq7sUnD68CqIWgC7L/64+yydEr/o8HucSDX9CmgpvEicvI6Mk87sid0gieUAirogRmQARmwgRuoARmAQSaXgSWnARt8gemmAffyQBOorw5swA44QSzvwAbEMliHtVjjgBNogempni33ACxsQjwkWa/J/nAR0ICXXoE0QoAY3eImdAAEhAcfeZQERGoFAAEtqMMV1AAEAByD8kwN0MAH3CAHSJkFUO4HeECQqQAntMI6uEMxuCSRJcF/drOYNsB22PAERCADVGj3KIAEdMAR91GvJq7i2sACRIAFVIGUPQAC9HUPfMAN2MAGNMAFPICzHravQuhYXkAGVAA42kAGRIBH37ZIn3Eal/TrwoK8wgJo/itNn2ZK/3FMf3fvynRNE+9Nk/cg5zTyPmlPr/fyeoJ7vzcqpKwaIDUcvAEZiIEZmEEaqEEbqMF803cYrIEahEETpHIr84ApO4ABOMAGgIEifMEGfPVYk/JXozIOOEAB/vTA3XIHDJtdEfSAuVXABqSAB1CoBZzd51UABNjAERY2QieoA2QAH1UAjTewPdwDLTQuYncjdlIrD3cACqAApbyqC8ozt1lDLSTBKxCZS8rwFVQogvbRX04gAuR2Nj9jAzAoA3jUlkdrD9D2NKKAanPPAXSAB8RliL4lBkz0hbpbs6LlhV4Atrr5REdZdK/ZdJ9rurr0S2938bKmwIK3aI53IZc3oQsywiYyI0upJ5xCI8eCKvD0e0+6e5PCHyQ1G7zBHNTBG4RBGryBG7wBqL8BHJS6HMgBHJz6GKjBGYBBgW8ARmdADjTBDnxyFLRBFFw4DuhAG/S6r/86HLTB/iAAwsu2ryM0Ag+sdgB3gAsSMIU+NoNKABb0AEB3HoVC8eeJhwI0gAN41IJWQAqgGS1AAIVOgASAwAnmgxX0AF3eADQycAWgQAoArg8sHCy4XY65pCtQYBLQZQNwgMCJR2RzIwP4QDYPqwIobsIfwANggAIYQApoT0d1BzSCsQJkgASgOQZsAAZg/LNGAAa4GwQc9prXeQM8QA3a4AKkrupWt43mcXgHMsKON/Ku5qETMk4bL2ymN2yuN6WrAi0EtZROu16qAqVTuikQQh3AwRyMLB24ARukQarDAR3MwalbPR1k/R1s/dbjARusgRtEQQbcgBYgQiMMAh+UQRSs/j0U5AAU4EAUcAEUQMErvzIPgC8TLMHcQ4EXcEH7xmwhpAAtpIJUQsoG3MA+G3NbAnyk+BsFLKu/QUD3JMDJb7kSPLNn/6cGyGoD6KU4fqMNMPCsAuE1ryA0WgAKtAIyWIM6LPm6M9x2HPECHEAyQkAHQN6sNkCVJ2OVp3aVGzH3JCMe3SAEKKhzAzQ1OsAMxnjmOmvDr3lHeXS0+qpzL0DnRYBGoXF1r66Q+jHwkjd6I6+UdgL5f0I1dALz7nzNL2nyPql6+/xPkz+lS+RPA70pyMJplgIVLGspxH8mdAJAZCJF6A8YOHr26HnDZk6dPHcgPnx4B08ei3n2YNyz/rFPnTpvmjjAUOXRJUqR+ETRgYMljhw6csSUGZPlTJstY+7pQUtFhQoWGjyw8PNBhQc2IHSAsLSCh1pGGRR9kIBBAwYOFjSw0krfvSRWH6Sw8oAChw+1rtiQYKMHByO0alToYcGGDx+gqlX7BosKlbYRLFhggMCAhCQWHiyQ0GMVrQ4IGDBQgMBq5MkHFDCwsKCAAQMKHiSWICFwhQsRJESogOHCBgyIL7CO8CBCgwgaKkSobTvChQUHGMySNXx4LOPHYcGKtUpVc+bNoTdHNZ16dVSnsGM3tZ27qVLfO4UPT018eU+evnsv1Z3991KeyoffVH6TJvv37WfSX4rV/qpOmUy5YpVZUlmllCqWUMIU+DLxZI4y8ijDj4LSqEMPhDbKsI8MN/LDDz768DBEQPzoA5A97JBjBwc4oOUGJf6AhJE2ZIIJJpdsyvGlGnPYYYcmdohiByUO86kpDYqwwAEFGoCgh9AgMKqDVTRowAHJGKAqygqMqKKIDmKBJYINHpDMBw6KuIEuKjjI4AoLOvhgEyt8AK2CKlgJBR51aGGFCiVqAAoBCCxADbjIItvAggwiyEwBBSIYDIEDDpgUAcAQKKAAShcYVIIHJHjtNMQqyAAD1y6oIMoLCs1tzM10i2CBBXx7AIJZhCNOluN4XcXX6IBFRRXrstOuPffc/oMvvmU7Oe88ZKF9z1nx8MNPv0ziyUSTeNqJx1v94rGvFF//88SKVKyQxZRZlFBiiStO0RYTP9zIQ480PJxjQj8AIZHffgEOOJBABBGEYEEGQfgPP+xYMQclMDFJkDLi+NGJJ6CA4gknMta4Yy6iCDmKjjMeWYqTpXCCCQ6MtACCoDqIAAKkbHAAgjKt7KDmoBJ4NAEHOtDAAh+uKMIHVa5oiwG1LLjBhhqqKGrRHiL4oIMUNOCgqg44sGEWezahhd2kOUBgVrMbQOCByRqoFAEEFDCg0sQSgCBLBSiFm7CsJKiqKNJIM5W13FhjjVVaMZCZNAgYpQ2C1GxbgIFb/nPdldfkngM2WOqKNeUU7qKF9jxmN5mv9PCmXbb0arVt/drXM5FHdtm3jUcW/aroBBlWUmHFFHnCo+WUVazooQO/ZllCFdkx+SIQNwTxowxBAOEj4YQLvj57QgYZpBDvCzGkkPANMQQRgvTIwYEnrviPlFEisaMJlZeQQgstuADjiy/0B8P///W3Py944Qv3e8IOcJCxCgjtKg74SaFexoCsOFA3FWiAy5qUmQRQJjAW+IANQGgDWlzBB0axCgfg1AEL9MAGGuhAD5KQhA70zTRJ4IDOOsGKYyihCjbgQKcstQADFKAqVdFbZzR1gM90akkL2OCkMjNEyDjqAbZp/s0FTqMbC6SKi7bJwAWmMhvdOGA2hdJNYhhQnF6tAhaZ0xx0OFcsY3UndMlKnXhKd7r41KdafdQE7OQRu9nNg5CFnEcVUpEJKpCiE4yZRZ9qUYpUjJAVrICFDTaggUwm4QpKIIXsvAAIQ5CBEHnwQyH8MIfyIaJ8rXTlKg+BCFnKMhG1VMT5/ICDC2jhCsjohDHeZ4eL3WANB5yCFsawBkYQYhGRIMQkItHMNUzTDGgYwzU1sAZUSIELT6iAAizogAZgIHEvQ8CVLuWAB4gzAuK8SqOYRJfcNGABFgCBzoRSART2wIVc8wEKOnADrqWgAgwoVQZciMkO6MwGN7iB/iaBIzlKxQ0yEqRMVmQFgQVMZqOPqoBnMFMAyiCgb4RhgAQuiEUNcFECrAoMYBowmgvcTDenaVLdslKB3yzAcsbBnBs1Z53rdA50dYzWHfHIrOuYgnWw08/s5DGPQRrSkPIognI6IKAeXMEKSrgCFjRxClgI5xSqUIL9sqCFLNhgSrFjwx4MkYg7ICIQhEjEHAJRS70mQhF7reUiFKGIRQx2EYxgRGEXgYg/4GADvITFK1rxvjo4QQo40MI0mZCFaSIiEpI4SSSiOYlm/gG0eljDEoaziDp8oQkVcOejCBWlBvSMSQ5wIASWNLkGWBBtEKhBm2ZjgytoQAOMUkIP/iCwgQ3cgFEXSA2cXNsAK9kMAzbLZHFNpYG1Teo3bhuM3CgDAQws9DUvtcoCIoABkE4GpBKE1KdsYxqXViBUsalgUTKwgQY4ylRZqeKsapOABfAqFm/cXHXk+LntrMeodnQWUstzrVjYgApYKIW2wvO6QGoLqoKUHSwEmYlIKFYW0UGEUFGxiKGyxxSkiGYHNrCKeeAjDonowyIMQQhG7GGwcD0sYQ1bWMMyohFFboQjjIxkJC9iEDfIwWXHIAZatCIVa4jCFnKQAR08IQsdWIMdPNKQNXikDnYAcx2mOc0L3MC2ChhDEx61W9s2yYGzfdsDG2UlC2amiKEpit8e/nADWliBuS5kABYvkIEboAaLG8BSbdupgKWwKgNfxIAEE0MpJZoN0z/hgAZucMM2wbi4uuFAAQiAmSF2poqTqSJgTEMa1DyANS3tzWqwuAB1NiADn/KNrAwwlSYdx8DSGRaC53isBj8YdcrKsFOv1YMe9FAWq6ACKkqhikzQghYA4rYg3yO7TJRilollJSGywIUtgCEKTciAE/hAiTK0gQ/1tjcf8ACHNuwgk5xQgg2mIA98tOGwhWBEIBqBCEAUWRCLSPIjHtEIiDsC4hCHBCQecXFIOILiy9xADp4wTTSs4RVVjsIXNDtNLKwhCyhz+cmmMAUpxFwLVEjzNO3w/uYEXCAyCdivBYSWgCeCc4wyi3PaIPPA0FjwgjeD8Q1QUMXYaEA3GBDKBdK2AJ88wFQKoFWiKz3GJk4qKLJiQHpPtdAOZGDtLrxh4iLAAZ8XQAGo9ozf7AYYVmlRNTJjVK8h0BsMaEABDvgU4SHgG+kmINMLKLZ0iKVgFi/7wXfEBCagfS1PXOsKS7BBCirsCVrEggpLSMUVrjALKtygB52QhyZcHM3BynIRiSAsItAAhjh4YXxluEMbnCAHOERhgF3wQheMH4VD8AEQUWCEIx6ZCXwsHBKIWAQkBJFxQGCcEZCIhMa/r3Hvg1YS5e+sjBgBcUVsYApQ0IIUtrCF/izEYg1cGEPKcXADXM3CzGQ28//R7ObSzA70IAvgzEomIwESJygQYIN6hupqw2auZLcYwACu5IaixAJeQ2hCQ9Ha5JtYxNRUIwMyo+xobb8gpTW+yAEuAFIgQ3LI6EoeYAM4YAMWSrlcKJMw4NMqrTUexQAyBdVESqf2K6VOI1Rqw0j6zrks7Wc+JQMCL/Bma6NmxfGCSqiSrajqqPIe7PK8UD9Mwam8sBOwQD8wYQkcagNACBWU4E+8qgf6wgaygBAIQeJ+TMiIjMiMjBCYgAGwoBMwoQ2iwAmaIGSc4BARMRGdYBCbYH4O4Qo0QR8E4RAUQRIaofzgwPsIQRIM/qH8PPETQdETMa4R+KoRogkH7OcGoCD/bmADWIIH4FAJqosHaJEmcqAmbpElHOoWHcqhGorwbkDo4MbnIiABLGAYNUMDmUJVbAu3qCIB2kkzDq03+g4DmCtVtEhRyGSBouIBVEhmgMMBvqilXGtJzus3LiXRcDBrgqbSyOnvimvwNsDrlEhTNAVtvG4BbKWdsOhmWgqLLEACjKLXbkCjHgcDJAC9gkIfi3FWoiPyslA9GkxauvALYUcVsODyPOEKtg3zOsFdpiALZqEGb6gDeECg2KprBOoG3oAQDCHhiqziMm4mwQ8ReEAD5m8UDsFHGlEHfOQnebIRgaQRF9EJ/paACjyhDyRhEKApESahERZhEhDhESahKq3yKqtSRgwBDgjhERyBEfrqEBhBEhBBA+yAtcoABx5FATLAJbDAE0ahB3aAB0KSB1hiJZRruXiACZqACbTADNZAD/6AEEqBGK5gAwqguBzAAY1EATaoAIwxtuYMBSFgUH7CJwIj8Fbwi6guAzbD8MAu8TBgARKPKdbGKqLRtsTJ5yZDbQ5NARKtBnFw7WJjA74ov8hJk9Zy1QigMyYjVszoNL5IVnyiN4QiudKLN26tNl7GiejpAKyQWFhMIkNnErjQEzTy8jJBO8ftC1Uv29JC2mLBE1ThhtjqoXKTvDhAoBaqF5Wp/hH8oJm+TxI6KxQlQbR0YAOwoEAWIQq6YAzMAAzGgAzCQAzIAA3MgAzSIEHJYAzSYA3IwAtWYQpkgQ8UgRL8gBJEC5o0FBEo4UNBlBIU4REKARDoABDaAA6qpxEMK7DEUio3IBbqYAcqLQwAIDELMQv0gAfaDAeWoAd4wAZYcblw4EeWYAmeAAzUIAu2oA5soQpi4QYckwA0AAcYxYEqQOgaQFNwYwIhI/CuggIhIDNs6wESTfBiQyRiCjAkIJNAwzfQSzLaqQELbzVnazKwzmxoqupcw4WIqwdRZaUwgO02wAAS4ADssTeB8EuXYh8bQANWpR8T51N0owNogwXX/ik19BECDCBtBCyOsnAL0eNDnQUTvuPymoMKVMELvXAJsHMW4PBHpyDUbJAJ6oAHavAGtAARVCEWKkeNjMNXVgERIMEQFuERBAErJ+FDlxVEFwEHsiAOYqHEVKIOLusN5uAN4qDMABBb5yAMVIEUvoAQTqEOECEPKKESHqESKEESKoERlpUQKmFe6dUNAAEO3AAOCgEOvqAL9IBFA6uvGIESFuEGVEEKHHMDFkEKCCADcnQNVmox2ULaGsoXQUgHQIgHEqQNqwALflQWNkDoBkCTMOAACGfxNOUDDkBmICABfMJm2uYBGvDnxqk3yChxEicDBiVSyIkDWBAKIwWj/uysToWuaA+gZwijpk7jVDbgAlYKu06l0lwDoWAMKxJg1TTFADZqUVEqjBBS6k4DAhEgN26gUyJ1VoiRpN7mAFZM2dzDOq2zVFkVVX3AFGLhuHpgCVDBVC8PCzRgClRhCtZTDVsov3J1CZRJQ0ErCYbBGBx3O7LDGIqlESABKiOhWUGUXjW3EW7ADlRBD2bhD7qAB/LgD7RAMAXzD1R3dVUXdJUjDLgAC2YBESoBEizhQyvhPithEeaVdy2hEizBEtrgDuIAEIiVckexERSByBShEQh2B1RhCx5FA4RFDRygCbggMBWAAGoACazgCmIofKWNCYCUCTaWSNplCnhA/gv+YB4TgABwUAF9grY0xWeZMwLFyQHoTm2YJAMYYDhtC4uqqwUJwADaSfDI6TcMYHLUiU7X0jHB62feRgFYowdhzGkHj5wG7wI4gAN2kO04AJ6CEImyQmtJ84xgE2YZZRojwABO4wZmK4tkhZ4EzDaK1m2/wyopQW5ZtRRM1Yf/TQl4oAOUwGmIJgtkoRQeigOwoIM/7dMGNQOWYBPZdRLm9SRuQReCYRdugRe8+Iu/GBcoQUaWNRI0d15/N3iD9xFy4A9K4Q/mwA7AADDTLAvsOAvEIAuuKY/VYA7mQBb+oA6agOX4wBIk4XcR4XYPGY0rIRLU2BLqYA/atV0x/q4P9KDdwMDI1rURmCAWoAAyMWAUPtcBdoCXuA31rMAKcmHQrIAKwpdIlmAKaEEJpsAvsqAKeoAJxuAMMKBnCsABCMAxbUs1HLNSsA4DjAJSHkUkhO4DtgsDxik16jQGLyBTLFCdZlCXOuAHY+VQi9Yz1vJqWzCmwE6TatCFEEoDBnWlMuCgLEC5GuW7PMMACOBmLGgwbMNKLiB/qU4oWspxgrEAZOY2ZmVMswJOF4A637ZZ57ahPaHA1mBY2KoDdlDtGIotiKtnO3jwOIAJOpFd0xV4g7cSGqEWkuAIbqEFqsAKbmEwzYf2ltWQF/mRaTp4IyEH9IBjmAANukAk/jfgy/6vp0xL5VauDrAAB9ZAFhZBEkwiXRfBkAnhkd1VjQ8CEeQgD9ygDArBDLwgCvQADiDuyEiaCezgD/SgiEchFWLBAXQgC2hhrAaNq7BgWq9gV1JPFmYBC9ylDa+gL3KgB26gSJdEJC4AJgqvUDIjCFnGZVzL53buAupGMhyoUNp5sGeqNy4ACEtQN5YL6MbUbArPaKnCMSNFa1Ol0hDqTNcuAzig0dQZtREtvzLgMyIgU/BmiParKhrVKiSNjBSgaWnNJxQApTigAQxACqsENRhPbUgTAXK4Kj+0oaXbC+1AFpRAs1oxaGqQaz4tHtWZVURCnTN6DqpSpGt6/hFIgBjoQRl+YRfcG4y9WBfcFZosIZFp+hIs4RL0+xIi4QZk4Ql0yRVpARSUAAqkIMq4gA6wgBaOCZnub6U5gRYSgJgY4XYvYREowRIIAb8XQb9puhLuYA/goAz4dXq+gAvCAAwMQeMcQV2ZYA2cQOgUoDnWwAGgFQtkYRSMQxZSQRQ8IRVSwRM+wVk+4ROqTAqWIAvUtxdXovB+Y58ryAGUpO4gUwNYcKDFiS3jWW58joy+CLIxFb0guwCqEDXiLjY81TE75Wp7xhyNe1MYuwI24DYG9ZxtUwLcEew0sDMVJVWs+TMIQBihUzWZ5IwaIDbatDcIAIwc7WpRQ79s/pi0BSwBlhU7p3tuXwcTUCELPC/Uiuu6MgmKcaAJcuAGNni8bsgVucAQGvmQ8Xu/9XsRWsAYnEEX4PvWJaEkLmFd8zt4Xx3W+RsH2k0WBADksgALMsAB1CAN1AAMflTaEmQN1IAQmpcQbsEBlmADEsESCoHDLwESKIG/mdrDR5oQCoENwkAO5oAQLk4SIMHdWVxdoSANlsA3VTcNFOAGjr3HP4ETPkEd2EETPuEdfjwWLkQUZEEKmkCWRmENkJwW8/NninGfnTaToNwzWFABCoW62mlQIwPVJJ4aMaDweG4a5UY3XgYasWibDdVnWr5ueIPKDUBVYqPXEEq2BzU2/qK4uFRoUd55UBHSbMA5mCelyzMjUliwSdB8A0gDNuNOiMzmATRAbdamU2rbbC69oTWPEkwBFWY1aNZuUGkw1KG4CQQxCkBGZNTeCfAgpNUY2AkhBpKhGHbhBYbg1r14F8Ddwvl+EpZJlvbbEiZhfrjgD0jhBqJAyQuAB9jgDHTAaXqgCKStB2LixR+BEV7BAXJgAw7BEcZYvw+ZqQ2Z3H+3Er5yEu6z/FDfPh+BEh4BD/xACjRFAfxAD8Tgt7VgrkVBFLDgCpihx0Uhr5eAB3QgCZCA8nNAY1tOR9WXsegOshvlNHhuixrlAMgIMGw2vVxr5Kn8aK2kuQqv8Myc/lJa1ufWKe7Y7DPEabYELPEQbYiUqNdys9LU2TadtlCKS4BfmzPNyAEoZYgAIsEABQsaNEiAIEECBQoibGAYIcICDRAkQLjg4AKEAwgUPLiwQEIFhQ8eHFiwAJPKlSwxZXoJE1OpOrJm8eiwIcOGCxowZOiAIWhPDEsIRWnSpkkTJ0ydKNXRJhEkRo0aUZJUyRKlSIRsSSvG64UqWbzCvijLK5clS5PWUlpbqVGgQI8QXbJ0CRIlHTtw/DG14ckaP1J04NDRo0qtX7pwWUmShIqSHlmuzHLAQ0ejQpYqRboUae2lu4vuVrpUqRKlSasnuX79WpJsSJMgxdHzpYBC/j1gvChwMAXLLFGiZmGJ1WrKEh5MeODw8cPHhukbbtzAwUPZkhw5MCjMkCDjBQwRGZBfqGCog4gOLFRQgKEBAgMHfkcYH8G7g/ARHuwnXxIDDjR0wwYNLHCBQQskUF8FFzxwnwMGKHBABBVkkIEFGeaE4QMcZCDBBj1ZoGF+F0iQwQMInBjBAfQlYIBBCByQQAQMKDAhAhkUZEEEDWRwXwMXRAABAwigFFEEIiGAAAQbJdTSSjBNqUkmpsiSBRbbcfBhBxpk4BOXPQ55ASKROMLHIHeU4YUXXLzJRxt0AIKIIXUmgkgiiyBSyB+1KCMNWoIO+kgklTyyyGqCSEKI/iGPPAIJJJJYokglTDyxhR6IZCDYLK3QcsUVVowaqmWzmIqFEjzwoAAHNzhiiSSXuHbJIqeNhpdqWlHCa6+tyeaaJLFJAokhcxagmx43MKEAEFNcAUsqNmHXQ7U95IDDddhllq111+XAA3fgJYABQz5poEFEQ/7mAAYO7HdQBGCS68AByD7gJAYVOCCgj+86sCB5CtTIkIc2XFAfSgsZgEADH60XgQIMyCskTxh+iaG8FviUgUYWkCnBBRlK0CMG8/VYEskSPLDQjQtpBHHIC1jAAIQLTOxwfxBE9J0EMx6gkimYUDL0JCrFhMklpagyhWQ9cCCiTveBORSZGGCh/kkZTkQRxdZcc711G4P84ccfhhhCiCB+EDKIHrhUgcQLQ/DSwQt22w3DC0U0ssjajCzSCCORBBJHGWzMUcYcdVWCQw5P6EGIA09YFssoqcRCSjWbdAIKKJ508okeUPR1g3cbcMBHZ7K+dcmkuHaWWq+wzQ4br5JEAkkdhCwyQAEOnKFjAilkMQssWWSLQ+PJJ8+dq9U1ji2G3+qALU8aYOTQBRtgwNOAGjiQ7rsKRdATuQzYawAEGe1bQQQQP7xfzQAP2FAEOERMUAMNHXDAAxK8iz8HkalHPQFTBjRQAQ5oiAMasMCXSHSBj40sAh8zAAFs1gAIWKABDDvSAga2/oEEQKACDcjIAsgjkQYYaQE7y6BEECKBBvBvAWFwgg6YwAQpOOFSUHDCGLSgBVMsQQlLqJZ1ooaB7Y3nAkz0SRP/gAovEG8Nc4hDHOpghzm8YQ2QaxQhEEEINISBDYQgxBqsoIED7OBZGciBGtRQhzpsQQ12sNMiGIEIqjQCEoSQQxvAsAc6BGJPlWjCDXighz84AApYKJ0OsrAEK8ziFbSoJBbWIIUm7CBcGTBAATJwA0ZUalKWcANqFuEW1VBClb5yTWte46vbPWILg0CEJOZwg+thpABaqAMWclAg6kxHWzjIibqG5ADdgE8DOVDKDYDgAAhwIIkXA5P3MNAT/gsdpAL6ckAGKNS/94yQIQMqUkQWMKAErIsh6HQABxpQAIahRAHxVKFCIMCQffWnAUEiH4YuhgEL4GRjEJSAQUl00AUQYAAHkBFCYCTPI0FgAwjoj0QesID25ewgHImhfPhX0QXQaAGGOcwOwHVDHaiUO6tyTraiBqYLdKAD08QmCsfTgTA4ZxZVWIJPcdiDcPEgC4gQhCDqhAjdoY0QdVCAExahAyjkIAFpkIIUXIqdPC6CEIx4BCEexQg9PqIqoqwEGzaggzW8QQHLucEFfqMBleqABz2YKzC9VSB6YuAGkaiNJR5hiTyqBiux85VhWcMaw9ruUUxowyIGEdhC/iigCRgowA16sJP1vOtGFiRAAobiRPakUyEFIOcGcOAqaqKrY/kJypDcFZGguCcD++HIQiL2UInFCAHvuoA6KaQ/l92AngYwwILsVYD5IIABN+pfAy6kAIf1KEMB1d6X0OUgEhE0oCT72AIKIIACyPAkBzpANCGgIgQVJD4QMAiQ3OejBCBJhfOsKJMWVNIdNKc5mszMDvS7yeTdwEurxQCXRESej2EEA1xwwhyYkIUNMOEPdFDDD8NghzKeDRFbXUQd0OCFNxgiDjeAwiI2sAQqXEEJLK6Ci13MN0PwLRKNKBSkHvWIrgKuElyQwgaioAMF8AALmcXI824AtekM/sU6xSSXBg7hGUPZqi6UgAQrFSs7V2J5El1lAg4MUYc7AIIQl+raaXOJAQboBGNB4d593IeRdCqAJ0IRURP4UJ0kwpTOQ0lSmy9QAQiky7cPfVdCJMYADs7QRgvRzY0YcoP5FIAAMaInATjCpI40wM0OuxGJOmYBkoFJQxiYKAQjaJGDoiwkFnBRAjDKTwkQxCPxyY/NKkJCC8SovO0FCUabJMMFLWGHTnhCsZ3QQyn08AnNETBNp8PEA4KWPOQZjw6cQIgbZGENy+mBEqqQhB4kYQpiQAQY88gILTbKEGtIAA/qgOJo1SQWoLKMLO4YCbRFYt/8xnHgCAmHRUAC/g4YwohCDq4QA+TkAgIaGHoy4gAdbEASvHpEJSTBCErUQVi8ujKWX6nYSQDOCdixwxuigAM7qEIOYNADF8YA1MwMlwAEKADHpK2BgaVnrt7KgRme8IYcOA8nSZata+HbrggkoGQR2k+N+LUghMyIPvjEQH08wkQHPCADkq75yhBQgeISYEYFc0AFSAj2DHyIeyi6HjYb2LE2awih2jXoBCSwAOMWhJ8QjIhBJYBCi2rgIwaRSMMcIIEDQIBB+EqABArABKXgkAlOAHATIo/VI54rKOQ718bUlcQbLGEPG8iCLGIhi8uhHhahSAUtFnHHro4V9uauQwF4ICIl4CAo/j0IzhVo8YpQjJXDiIoUJPi9b0jk2FZqKCoWuRAFM2Dhqm6VGMQiwhAGSFgLWciCE8qQgypTYqxbcU2iPn7Y1mx5dyTXARvU4IXpgKELbiCEKvSw7TXw4Abc6b+AkWwdHdBz1hEGUqAFqKAFSwCAHEB0p5MT0yFtrjUdSYQuE8hEbwV19MFc7/IRPvExsTUgSeJJXudBNVdcNFIf/NReBiUyGvABAaUhEWRTMaUhGfABHWABNkAFTUMFNmADN6Ai/qN4IaMkEMBCFmGEC1ISF/UA+9MkAYUSKKEiCTNXqyJ53PFfPKBJ1XFXXzIeb9dm6NJmBtYD2AEFGoADGiB6/izGAztwBEfwA0jwN4uQfDn2N4igBwUABRgABLrXE0qWA9TDAzOGR4WCfJEgG7JkFVsACWaQA2gABn+ABVoyBVqABd03iWswiZd4SVrABFqgB3qALVZhCJRQY5PwB5FAZej3Sq6UWIb1B4jABDlwUlGwB2e4ATkwBmuwBnUwC6PwD3OwfzegBapACKyBBpjAKKYwGmtQHRrABZdACFrQCFPABKczYAI4U6eDEwPmLT7ogwG4PeShdeXkMgrAJO6DIBSEfdHlIwhlABJgJDZCIhMSTxFAdgzRUDPTXR8QahXgHiiSIV+CAd2FgxZQAz7lUzawABHxAAbBMCRiISKh/iQggndS2CM9YiEL8AAWkFFRuDILUFEUsANzpUk70AQqdVIqJW2a51pGF3c94iAP0AFFpANcwAK6F21H9IA6ADiNgHyPAnt/4ANliAFMcANwlkRpiC6G6Ci3c4iIKBv7NglbwAN7IAYZkFZrMFaXwANUQAijoBL9gAmokAn/MAVTIAWDQHlSIAlTkAjBQglmgjumSAis2IqzIzt/QGbgAkxxcAhNAEpOkCU4MAAEEDFJxAE5gAWosAZMoAp28AdbMAeooAqqoAESNmkL9QBXtQE8YAMz1QEoYAM1AI7gaJqo2QM1wAE1MGCh6So2gAIM2AE3eAMp8IMpkAK32QG7/qmbuimavQmcKJACwVmbH+CPGaJdDuSC2oUhBkYiHHB2JDMBH+ABNamQS1AD8iKcv3mcFsBAIrEBPVIzD8BNDNBegmYBGgQSR4IAFqAiDTABDKCS//VfK6VSu8dEA7YTn+cTKKQBNsAB96E9ojcFdfAEL/U918dEpxU4X3WIfPMHSVALSQADHdAxtJURSXIBQlkVdIl8wDIJwLIFOtAEe4CUwVFzNLcEWaAKfLkGhMCXWTAFObBQBHADUuAHSiAJeXAVtOEFrxgJsrMaeZmXsMQrsUAIJ9UEzqEDcgAI1tEEWaIFNTdpAnCNy5I84XJa1RFMpxMBC3WYGaAqGjAF/j5QA6ZZLUVpLT1QlD4Ap24Kp3NKpz9gp3YKBEDwA3p6p6eZpqh5moGamqX5p6XpgzPlATfgATdoARRAASojnSRTAQYFAsJZk8wGBVLQAwhAAb+ZpsDJAR+wAR/AARWxTxVlARvQkGfHAR5gnhTUPxDwqBxBARXAF/+FLX2BLdQzaBHwpdwDPtvYATZQnF+YAT6YBGggBWhgB2swBVnCi5qYBVrwB3p0iLJECEhQBbvQC7yASdhiHdjSOF/FR/wGlft2O8IiLFUZLk9wCHKwBFqgADU3ABkwBSyGryzmUwmALAbAAUvwBUpQZaVYKHzTK0OaWLQzogu7ruv6Gn/w/gcntRy4twNxUAjVoQRZMmlfIgADkAPTkWTCJCLoElcDYLI0pwFLgAMZkARI4LIvC7Mwu6Z0SrNweqd4mqd5eqc5y7M967M/y7PgiAKK6gEW4I+NqiRz9wGSWgEgsKjXqZCZ2gOUhgI0UAO/6QFZi5wd4AEUVAEPsEIaxGpnB5CT2mosdHYiSTMsZlVtCwWqsirpEhEcoksaQFMzxSVcYgNLAG5F1ANMEAU+VQAHoASlYAqmgAqRMAcPAXuwF5VckQRFUAJl0QNQ0AQcgAWmQAWmoAqxkGMQOpVRma6TEAlS8AQi4gWJAERDNAX1MjDFFU+eZAAMcgOysARMcLtK/pAof9AIkvAIk5BHtHOkI5qII5oKqbCwhlAGEBsutwtMG+AGhxAFPCAFVJAFBmcv/KobMAIjyIIsNHeYk4YsJvuvOpABSAAZLgsZLcu+6duyLnsE8PuGSFCzcxod0QEd+Ju/PruzfLqnQJuzPvi0jCoBdycBIEAiR5vAHkCoq7JfPUAfH5CmpvmbR5uZA7lc8xgRz3V2RdKEusYADemRM6MAaZmWQEQFkgFMORBn4CMiQxIBHVABu8lAQcGA4tYDQ6QqYGAIS5CZF4BXSIYZuwOUj+snQwADZdFQB5ADNJW3HPA3NCY4h2iI/OYaUrAEUpBLOAAF1utLPLAQCJdw/hOiAFqwBn+AxTegBHVJh4Ejcr+rsMOCiMiHuOjqGhBbks3BTMD0BTvEfVngvcjiANcRxN4ishdAczRnADywHBogbusLyZH8vjGLBG94BPVbp/Zrszfbv3rqyTz7vzn7v8SKAh3gtNYZAo6qIRQwAQJVAQ9ktB6QAkngA7K8qD0wUyAAAinwqaBKIuM5QkcyIZJ6Mw7CkYl3PihRMyIVwlKQlikMzUjJgO4yIEkEWw4BntMkL3vVA1RQLfg6BQYqC2vAPQeEjUoQC3tCh48rC7VwBCRQFiQgUvKCMQdEl4TQu+cKCTWWY8hnVc2xf12cYlRECKhwCqeACotgmcb4/gdrkAVE5FMcsMaIMKJ9ZUuRsAjFGyyh21dZFpS0pwd2cFKeuAaH9Lyf2H0akLf1EgAt7dIvDdO9wwNToD0+xQOOLMk5PcmUXMmXbASabL/4y8lDLcr/G8qdzKc1wLXWaZ0UEAJPLQE3MAEhAQJn15Ek4gE1gKZJYAMMrAQpMNW4OcEpIMvIqTIPoAENk1x8x0L4ArY+0yIGYBIoIdcP4FPQnMJTgMs4wURwhhNuh03TpNLWEVTe7G2TAUkz7VO15SKThmJcNWOHiAh2UAu2YARl0QJ5NQACwNkdS2P7ZmOPUhW0B0ZfVLpP8AfN8a9U4MxKkAMFYLKxLdsC4G45/qQETCDRfbUIk9C7/HaMWka6or0nMko2ZQOxEFtGHMaLmxQug5AZhnFIz4oF2XJgCdDZnb3ZnB3bnK0bQGwdWHzT6Lu+SqDT6Ruz8dvTl1yzO3u/fOreOgvAOhvKSW0DyImcq+zUqXwDeFcBHYAAEhABFOC0HVADX10DVMDLSzABYC3Lv6mb1rmo7sEAFWAkDLMzLVI/9bFC8YQAE3Ak4vUAjGzCKawFuAeBJyIyUFM6MCgiCeltVtABRVkdNrABZvyVazALVABEO46J5kbcx92sWpAYtoALvNCtSeIf/MJccxCKTW4HfoBFdaAHczAHvJgGa7AIV6UDJW6gWWAK/qegCsyGuz6lBJlqgGOgCqgQC8pxA1TQCFz2VXtS2nyZ3MN93BAb0nYQinYQR3weBz+0AxqwA06wAQfAA2EQiNky01nCLOREId57gi8ixvsBvgQA3ucLyeSt0/Irv5Yc1Dj7yT0730Ut6qHOsxQ8U0abwEYLAhPQynjHACLxACFAnDUABG8KAj5QBUWJnDa46hCuXbE+4fhIIe1zATNinhwBAQwjXszFP8/OyFmsBU1jjdbxgzRVLTUgp0WwvinsYqTyBW+SSULXopsYAcjiag6gBeP8B1Oufx0wrzwQTyomDEbeC9ly7ptpspSVAWNgBmiQBmGwYOJxgeeeA2vA/gVZgAlNUL2eeNtjyEQQkiQRgEPxelVYADiMgOdZtAa3sTZf1AiI0O58zoto8ENaMAAnEAAAwPItz/JzxQVpsAFdQAimsH9rlCVTQE/fix4MIcaBDNsDUSMRAN4agL7izWKb/rLzm95Bnb82K9+3jqf768mjvqfznaYqcJy1qbVZy7W9+QEqkKY4iAIUIME/oNVK4ANFQANmH25Zq9RLC5AC9QG1+rV4F5L4yE+/ZhAngQDxdEFyrVCb+QdZVOXRuomcSCqkIipWUCqPDyptuAE6TggbMAXqUAU/+J/IpAAd0M3rMH3y3tlq7CpKoAvN8Au8oAIX+C7qsx4GMBA4/gDEDCAAK9/ym20AAWBZBVB5N5BWl0ilCZDIw9+vGZB/3ZdisUCtIR2tvCjlUc4q4BUAE+DyLN/STSAIBGD71o8dnxkFGrAqitAGCZ8lWfATXKIA2t2xtX/dAcDZAUAAc8YTlk9ETzAF63uvmi7JS5/eb0iz9wsQPwT+AFLQ4EGECQ/WAPKjhg0UKmx46NDBA8UOKTKqqFGDI40fNCKqmDHDx48iNUz6mPABBBUPH0KgSNExJgiXHyQsWKDggYMICAowYLDAgAGeBhAgIHDAQAOkCAwUQDBAEKBAgRId4nqoUKFDiBYtYtSokaNHjcqOXYTIECG4WjZsKMBDRxYI/lf23VuzJstfwFqwXNGEzEKOGxx4SDGwoZatHlbO7ctHq0eHCFMJbC5QIIcGAFAANEkgAMeNGxsCfJBiJw6XLQQycNiAo8eNDkuyYKkDV5VvuH/+YJky5UaPK7RmybJgIEKAABHQjBGDpq9fHgIAbOe+HfrmDTcwBOiugEAE7U4U7MARfssaLPHDoy5AYIAA/Pn14x9gwEEGDC7YoTgmOEjiQAQTTBAJBo9w8AgGjfBhwgkF8gEhgjBUaEMgfOhoQhU8TOEDiy6K6QMUTfwgBRpWqCEFFVRYQQUWaaTQBhxt+OAiEGYaEQQLQJjAgwkOgIABBBZo4IAEElhAqM4O/jggSc0QcMqAAwo4qiy1zDrrEUggccQsRhbZ6pBEElFkTTUVYQRMSBS5QAPsvlCMFnqQUQKHCBy44IEIFLChin1WaWCuOBD5gwAHrLAihynU2WefTKjo4IK5NMgggx+yJG+DAXAoTQEDNEAvghukkCILKaKLoIdS0kmigwx4yKG+AXLNlYAoHehBiR5gmbQVWq5I4oD7QM3AgQAywAEAAQcgr7vtBiDAOQD0AOMQMkAtQIpbyTNAgdMOuOACG3pYQonMrgTwAgwCvCCDuTbQYAMOOsCgvs0SOGCBCDTQg4rBsMiCCoSpyGJBBg+s4uEGjfjhwgp9MELCCzP04Qgj/pI44geMkTCCwYmRUAKJJCiugoqTivjBAxtU6CBHG0aswQcbarCwBmAnnvBADwn6oCMbNEhhBg9YTMEDFHDa0YMGGlhAgqOkknKBLKfC8igt/1XKgAG0HFMSSCaBhMyyHFF7TEbaZkTtMMEcc+1D5tpMijc4yGGJTjbJQgkemFh3iiW0yCKVKSDQgE5CFr3AiitsWEIXac7Z5ApWL+jzXAg6PyAAB/xUQIAGCODgcwUUWGIJKngIQAEOlpg0HlWUUEWWJTbNYPENOkAtByxUUQWLUyZlhRYcbxAggPsycCKAC5oAwIEcCBDgPgACWECAzztzQIAnmlBVijT+YESQ/hwA0KGN3XFA7DhaL1DggqnwC2B56PLXHzoBEpi/zwdwAFjJmcUsilWsWSTnCgqsghVoAbkrQPAKDawCgx72MCtU4UAoQwIFI5jBDGIwhBck4QURpkEKTawIRehBD2ZwICUUwQdJUAIMk0CFBClhXT74QEN8UJGJvCgFQ/QABT5gAQ9UwAIViNqTirKUA1xrKktBCk+wJqUBZIksZnFEmCTxxUlQghJfHCPZvnhGNH4REodoz/V24AQHMKEDNbjBph5wmtQkIGoYyMAD7IWB+wxgA45q4S58QY994IMXLQhBCA4QAhJEsgceCMAGMnCB7+UgBz2oQQAQwAAmPIEJ/jsIwGmYcLhY/EEJxZkCE1zJA1jqIAc4wMHqlECF5VRhgVZ4CK+YUgAdBIAATejfDm4wFkZEQplfzJ4w/dOEJ6yOB6tjggECoIEdbMABBLjBLP6RiStMoQfn2lSWNqMra21GnbwqALwC1IMp6GUftCjWAu0ZwQ/i01H7dBQGNVhCgAb0YUno4EAtqEGUCRShRnjQxSS2wpNQCCQ+ABaFfqUEjKagBxNLgUNqAoSZ2cBDL6JBB1CAAg8EyQISsMCSonKACFjgAQ2ogASkZiWnWCkSkFiEJCxxiUqYLY2SEGNRxXhGSJDxjDhgwACiJwD6DWALc2gDGTSQAAcUAAA4/oBqUxywgXgtDxAcuAIrpoCDI/TCF7/gRVt58QJUqCIWsXCracjlgAH8pzYBKMANQhkFJgSAB73jARZmcYwqSGEJgw0QUCSQugQ0ZpOl2EcnpkCIS1xiEpUY46IOgINrkaYAG9BBWhCBiMbpwQ/ZA8C1BrADJsASCbDcgX0SEJ6r9sAdk9qHKlbBhAhE4AEXKEB+8ued/XFNS3PVxKRgQc97Rhdy/RzhQJNQwQoWlEENqgKELkhQJEAIQtsNb4RWWATxOggJP3AQQxkKIfCOjGMji68PioAEiMpwQueV4Xl9QAORUkjAHhkiCjICghGtdGkW6EhEXBITCkhAAjv6/gAhDGEIRCQCw29QBFnQIqYxPQJuaAxjGcnGiK0E4g5sGAMW1iCLWbAKCjOGwhbA4AZVdAITmAjd6ATQCBx0YAg90IAtXtCCF0RSySGggfX0owECWNIB3YkCBqTwhCdEgZhLiMAstdDcfbAKA/axlgIcMBX/deAv+tBHLHgQiElIIgs9sMGlCoCqBEQABw5QADbHQggwxEE4qwVAARRQgM/Sdgc82EEONsCr1GDANqbg7VyxsJOp/Idei1vcpjQVL+IaIM8bOEUp9LEPfSQwuhOc7gd12c/rVlehFKT1P0V4QVkX9GGu7idAWz3BVy+wFo66JwSJHUEM8rrW+5z1/nWdrSAEoQxB9G0gFYxw2UZEAoxo9KIkHqHGMIU7qWQL0yQmcYl//AMTk2iEmbxSiESIJRKmUEUGGLBNAkCBB/b5iZQicESeOCkCpKwk8xzAVRwsizs8EIQCnPCEP6DiDwPIgQN4cAPd0II4WdDCFLQQhTXMQQ92+MNf4qOFvmAhB2QIEyIEMQhC0IUJGUgAB3SQgHjhALXB8YMf9MCdztxLBzsg+g5kmQECXCAHmNIAE25whVWYQhP4MEXvaIOe/VwvnZ1JgNK1MC9dKsEHN1gYRmuYhCUg6GEJw+HacT3CESIBhL8+9qrvSYta5B3v9OQ736+Qd2FDsJ71tLvd/q2QhMIbfper5iewSShrEwahCJInQhGIQAMhFMEIdWAEucOtbXCLqW2OiDNS0RKJcwOVbI9YhFrYsghlEgIQfMgDHNrQBjSQ4QuKXRcVMtiD3nUgX6g5zhL0BgBtJoA7lLCEAqLwRi0bYFmOnqYObwBLWEahcXWowxpwwwEOZOA4ONAAILzECEUk4gYHmHkBoHADbtIFOtRiHvOadPEc6ED/RHdfX3XAAHhxH9ahgmIZJzzSHD7zFybRks5QpztzAAywgVTYhE4YAxxQgzL5Az3YgzlggzD4Ai24stiCJTproR7wAU4SERTUL/uytiS4GAQ5gu4CL/xqEJFhECuw/qAOIjbI8ycf/K7rKqEP6rUSOjx/6qCOebsgrK4RijVfI6EWQQEaCAIhAALJM4IVSoI/QARJqATOYoRxi7PN4ixw8zbQqwRL8EJKiIRHcJu0eYRvIxs2iTdE+AoMMwVP+Ad8kAdPQIXG+YM8CMQ82AM/IARTyAIAUIBc4Y427D7yCAD/AatbOSf+wIE3qIMp6w5IfD/+cIA4gJNwcwRR0QGk4wGu4oDaopbsaQI8yAE+uAEFWAMmwAH9q8UcgAIDQA0FSADfwQEeyALKmpQeIMULsJ/8UYA+GR0GKID7EYCDmwJV4K0suIE9EKNKyCxsxMY09EJL6EZv7EZsrARJ/mgE1PoDn9MDPVgDMJACJriNG8iRFECBnHEICxGIIeqIh/goGpCBIDAI/upHGugQzXOvFTICIggCJBACfmyo8RrIg8ou8PonZxuotUsCWQMhCgrC7OrHIAgCIhACIiiIFYgBKjyvAyGYOAAEQTgERdCCs2gEMEkjSEA9SvBCzjK3zaIESBAxL4KEtvkSUJSEc8OETMCENWyLQriKPqg9NRCDMHi+RrsBTZmTTRmP7JGWBNAqADAXDLCAPomA2riA7TDGJ+CDPsifJ/iinRK3G/CMTMqBSgKV7sArAyCK0AEKO9C3NdACJsi/HNiBBIClJrkBxNgBKZiFTEC1VSKc/gtAp3TaDAMgAAy4F3hCmCyIhVlonQ3QgxEjqjAyNzXqTKLiRs4qo6JaPbbhIrQQMS9RCzicSdb7Mz1ggy8Qpdgypg7QAAs4IgqggAmggAb4TQuYgN2sAAoIARAAgYiggX2UARrwiBpgThWgAY6QkYKogRWSgQ9xGRWwwh8QgiCYGCxEiZFxqPs6EM1DGYZaIfAMghiAAY80ApAkAiKQTyEAyYsZyBg4AipYgkb4IkRwBDaUhEjYQjEUQ88Tk0fYqXZbEzcpizJ5PWWiBE+YhEgok7cQhEAABEDwgz7Ygzy4AzmQg9tTgzIIAy/ggi6IAi7gAidgDw7AJAeoAAwQ/j4LcAD/UQCAIafF4QBfnALDkoVYIASxKAs4dAMw2AGt0oEbqCQd0A7ugMlGwDA3SARL+oImwAEmWANCiAU7QAQ1MID2qzkm3RsqWKCDWUyzW4IomIW58gThIQXBwajiWIIpoALCSTgzSD86TD8/XROycJuxYBNF4Ao75Ao36aIzEs20GD2Y3EkvUZtGCEUvooQSI01KeARD8Lk5cIMuECVG0ySprMqurIAHYKnkBIEROAEYSU4hgggVQIGOUAERUIETgBnm7IgMYYiB+IEZEIgiAILnhE4rpEIY4EchMMj6NMiLma9lrU/wXIEkcDE7IIRJYIQ/SItEqIRGqMnP/iSbSPgwOOyi11wbR0Cjmswso/S2sTitCyOEQYjXQohXQdDQDu05PwDRQLSDPLADklMFT8iETJCHTFAFO+iLNEiDNUADNUgDNmADkVOFUvgHNsOHfxgjNmy3tniCAVCfKduAHejYKBW3MLGkJtiAv+Q//buV0+GmDGgCwlQCwTAYKlCXJRhB98mC4tCCJVAsUj0XCOQdAIEDrNDQrBiEQjCEQ7iw00ITOmxarriwr6jXrODQopVXOxSEpE3asGi9szibMimTB3VQZEK/DksTNsmwNHGLpQ0LrlCTtTWEQQgEQIwDN1CDhqWOL9iCaLpZY0INDtDNDKgpCZiARqKA/uQMgeO8CBQYAQ8AgROI3BiBEfdkgRiIARm4T5DM3GSVz2X1SJCcr4sBAvQSmY75CyrQA0R4k7ZIKkf4ybZZBBFDC7WBw7UcN6JivmwUx9d1Wgd9t6QdhHp9uUB4OUGwMLIghR0jSkwwhUV4Cz8YxD7g0HqFC0RAvR0ryqAqPW+DhCbQqgQggNYqRu7IgK0t3g3FJC9gluxRAGdBDG4qDb4qAF25FgzwKyXVH1WsPyilv/vZAzFpBD9l2rBQBERY2q/Iiqzogz7gA30VxD3og0AAi7C4MEP4iqQ0BHtl4A7dgz/gUD8AhOntAw+dXj8o3pcjBK+44HkVXg5l4BEO/oR4xTC3OGAMu7A0KZNDQNoMcwupDQRCVEkL02CrzQp87bk9oIM5SIMzMAMw2AK+dSXE0M0TcAErlAEWkAEs1mIt7kjNnU+Hos8gcK/2cqgj0Lwz/kghmII/QMNL+Kk3TsOiCqObNCM6VsM4A7FxEz0/PRND3dqvgAumhT1S8ARPoIRSiIS22DmqrdcZhr1LwIR+wIRLkIRF+AM7eAM1GIMvgILiGgAF2A7l4w4NwI0/OpdzcYJRppbrwZf+zR47YGBCAItCYANmVMXtuIE+PoRV5o4ASAQIbb0xcdCfVAsUW1q5TcqvoFcZFuEG/tBAvAMRvb02iAM5uINB3AM+/sAKrEDaQlBgq8VXB96DPZg9DpbgDu1QBibnEMWDbCZnbY5ns2xgPqhnPui5D4XncQ5EcsYD7pODOYiDN3CDN2gDN3CDNpADOtCDOKADhXZoOJADOIgDOOBi94wBzaVCkATJIdDcIRiCZ/1IkQ7jB2FIBznP+CAESLjGzNrGMdpJODRmI42bzzubRXDQNUFUs02/rlja0zot2IuESzgqRXbXb1bnEP4DuCDSdhWOOtDkMegCF22CopMlWrKXS9KcPmEABZCKo2hLX9ZEbZqW7egr9xk6aIoCkS1rX94Dp/UKLlDFDTCENEmEm+6wQd0KDfuKsFATs+DJRYUbSeXp/qQMhHXWZrOkvTyYA4ku0TZIWGq+vYm+AzyI4OPFYOE14npmZzxw5wimXhRmZqN15EFQ2tMa20LlCnpV5+kt3uBN2gxrNzqU2w3tOSrU6I6GgY4GAhdwgfsMAn6UAYyOT4NsrzJ+r/m6z2YFT5CGLy5tC0Igm0Ug10fIVKGsydLESaTaSXGT1LU5C7VhvjQk0J0yt6Cy1At93gxjkxUOBCL96aU2xzyog4B2AzYggzAQAy9I0ShwAidoAgCv6qu2pACxHvJ4ZQBoKmrhlSypj+Iia1wWAF9ygBt40u4YAEBoE71O299FE7oG1Jw+4LrWcDQpi6SahG9McTWUBEco/tSjZm1C9Ow9wAM5iANqLoMTBQP+blEwQIM2gAM6yIOes1oRFmEHpj06AHKJVmg8wIqmpe3DpgNpxmZy3mYZJgTD/lA9GFE3sD2DlgM8IEng1mIX4GJ+dE/w7GKQHGNmpc+NrrzOpc9mLYIq9Mgzvq8V4hghQJkiuKE10ANCoIRGkONstASlslTxVnFEX9SkKio09EZtFMcweV0H1TALFot2hYt8zQM66HSApmiEbgMcH3UyAIMv2G8u6G8Ap+qia3VZSo1lacB10pKt4ZcG1BIESB2giABUnpfeqaUkAIw1UGp4hTdg7qIwaVA/RTFC9WM/flvT/mMMRpM1Ae9z/h2jmkzxbRQTr6hXEY7nEOV0T3foEbU9HEd1LvACMFj3MCgDhv1xOnDnDYznPdCDEL0DJR5RimbseM8Dew/REWVsOBjogYYDg5cDFnCBjszcGPBcjr7PzAXpj3bzIbDP5iaCjiaCGCCCI/jIGJh4ywMCkLav9qLC9yqv9qoCLFB5PSB2CI1QuE0TZK5XnwviozWELWq9BZ3kob5jmzT0AC7bvyYTtD2TeA1hdaY9fC/3GkfohCUDqA8DU99vqY6C8Gl1wZECLVigAjIgzJEmHaAl4ruB08AXDkANX9SNWUiFUugETRDYTPAEUnDenfsDreUKLgFDMYoztZhDBE5a/qVV2kD2Zr6m4K64YHntaTf52tF8dEjvRp1sca8YBKzYdE+v8dsraC8f9XVP9Sj4fP/+/M9vUXUvAzZogzd4A4NX/YNu2DRAAzPAcaiP+i/YaPD87Y4G6fl0EPo8ApCG1iHA6PnMfSHA6I/s+BPYffRSrw4Sr2b9aINMViGo+CtMgljABN7iB+2flH7ILH7YB354Y84iQ5ncSW2z0O6dXTK5aUSlhJb2NtmWWsBPSkCI4G1O58QOUT3AA3wP6DewZoB408ZNmzRoyJgRI2bMGDNo1qyxEwtVJ02ZOpVSNQuLlo5btGyB8sTJSJIkn0jRsmbWKlMW58mz6IlSpJqM/ho1evTIkSNFig4lOmQoUJ9AfPIUBZSIEU9Jkhw1YsQoUSJDVgsVSlToEFegXYH+NDQIayFFQa0awjq2kKCtWAUBGnTIJ9NJlCY95dlIEduifPjQmUNHjhw4huGoaaMmjZkyZcSAAeOlC5fKUS47ydykSebLUbh4CUMmMhgiRoYQESKEyJAiqYcYMZKayOzYR2YfuX1ENm3VQXrLIJIbdm4kRqrkroIEyZEiRYwcESIDRgwhsI0UCRKDSBE8hRpRsmTpkvjy4ik5haRTb1SpN3FKXSQfUSFC9gcNCiRI0KD9RP0AAtdRe/jRx1F4zIHHHXgweAcddMThhhtpqMEG/hpolGGQGhdSmEYbb0j4Bhx1xFFHHXr88YcqqKBSioumlIJKLG9k4cQOOeCAQw46MOEEF18oNIZCa9ShoimeZKJJPkv+8w8ml5A3XpRQRlleJemtt5dZYuHX336A7MHHHWECol9ZjJh1yFZWBRIIIIDwgUdhDvYRVyH9EeXffn3UCQiff/LBZ4D7CeJmmfwZWqaieOThoBxuwEGQYmqYkUYajjVWBhlhfOGFp5V5URkXUTgxhBDVuRCEddCdNgRqsUF3WxBBpKoaES7MpipxuQl3W6y5QccadEJAh0QV0MHQghHECsHCCCfIIERuR/zQA2htwAGII5JUIl4l6EkC/ol64kLiiLiP4KReTeTetMhUiSACLyLxIqLIIo1AIold5T3CSLiFOIIXT46g2ZVbXO3pp5t97JEHHnrcoQeBexCY4h+EoAJjKZ6YYooqhPyhhx12vPHGGm6wwcalZIwRRhlqzKEHIYtEYkpNNi+CiCGEzBuvfEw9Mu7ATlFSidFGT1JuvpA0Ym5UURHMFNNVGShnHFfLQQcfgXDlU1B3tkkUIEjxQeCbX/bhhx974HFUHhDSkUejeeyhh8Ry4/1Xw3TA0UYbcvgduGJtaHppGWGEAcZoX5A2mmhgcNppF9LFwIILMpiKGhExuDDEdqa5xptpqy17Gq/CrUbEb6hl/i7DCiyodqoMMdBaBBK2FmFr6kGwUN2pM8xAAw0p9CASGnmU1YhTklCSr1PdUmkJ9Pvw8+S34Z67U9Q+eX0TIu4ysojXcylyE1TpMgKUVm8ZClebcPlZIIAWp2gfIhnD2PEpiNiXIsVs58EOdYDDHNwwh6wJhlEi28PFaEaJokUCElMphFgIUaCG7UEOY+KDIISiiHTpS2l5EVe4eHKTgnElEHcqhJv+AiCjGIhPedDg1oSiPKNJ7y4m1Aog/FC2PbzJbGnzU9nApDaK8UEPa8PD/+7GoDzMwTBYy9od4nAYODxIDgq6g4P61jc0xGAFMmDBClqQOta8ZjW+ig2x/kbnKmJd51RBCBZrbsMCE7jgjiUQowzGeIITiIAFQegjDX5gOyGoigYqOMEIRrBIFdigBz2QAhvosDZAdOWD5hrY+XwiPqlAIhL9ks9cpmKWeZUSJ00jF14e4TVFzCs/PWRYw7bWQa+gqWD5SdSf3gSIFL3wYoZYRMZIQYpS7K9/glib2tT2Jh/WaQ99KNQfDNGznfXvD37AW4HqJJecuPIQMQRUoPwUoLF0jXucLNe29FVC9vhEKG7BCli4cidZ9qFRW8wDJoPyQaaILyht8qXaAuXDH/7wiHrAW924yKAHwQ0OVryahAJnKQ9RyG+qSo2ughO738TOOjIIwhAG/mmCEawABkJQaW+MMEghvOBUp4mBChTpOhOcAAUsYGQKUtBHIPRRjCpAwQlIoIIaMGELY2ADHNIgoTiIKIoHhOob2BAHOfBhK4qAxCRwaDR9PZBo4rkEP8rKD+pdghLmWt5Yo2elcDXtg40IyiECMRb+HGwrRDwUW8KGnzLZJ7A8mw///sDAZpqTD2uTJh+C2Kc3/YF/1iREIAL7Fh+GKUxyk5PcatgIb0miEWIp1MIEFSix9Skt/kRTPIGCJk6q0ivwUpNVvuYl99WJDwOMlN8MR4Yy/G0PgTAEVc5S1zcdaEF0y4Me+tC3NtzhDXJ4mxwihLK+oewNaWADQVA2/jsXgDcGfZQBeF0gR89pR7wmEEEJRECBEOxxBCJ4QQtaYLn6MnIEMfUcDGAwgxOs4I8pAAEKUoCCEIRgBCnwAAgIbAMppIEOd1jbHcrGxB6WKWyB+AN+CGGVeAmiD4zolpXME6Ww5oVgUaFKVL4nH1hSRU0/4UpQEvHKqPCFfWUCVJv66peinAkn6JKPfCLhru/xzz49XOzaAtUnhk3zbHGxjyACG8QeKtaX0uymNCW2hw02TA5hEsQNpSeJIQdlEFr+C0LrpB/8gEWdUinfz/7pE7QcrMb0MoRQ7MmnL1f3UZL622A62wdFmOtdYiFK3SAEh0A/Gg4iYkNBGLMh/jLQgAUwuNx4WXBH887uVC6gQQtc8ILKmYAFJWBkCUhAghXksdQvoO8JTNAC4M2gvs9qZAogKcklSGELX4CZHcrkhxUOgkuyBARlMWwoAOWhmQSa35LxU5YPBu0R4cJe0+aMQmtaU15BmRch2GJtvFJlYDg2y0/uFOKkJLs//VETBQvhs/A1IhKTmISRF6EVQiybiA1TkBzmQLcsq81N/KEsgHoIF0Fh2E+DUNs03TTQd78phnfLYGHgUOFEQA9KlqBEI9RkqLLJ7csUG1NzzzYXnQ2Ce+Ur19OY8jR215gqZlFLXwwERL2NqU9CMURR9jCY6rbhahKNomHawAaB/gRODTVwXR9NDQPPWa4EL7ic6qLlghbA4HUlaDUFKDCCEJi9jH8MAQgm8N4JWKADkyTDGeIgt4X6Qc17uBOfZNlMutWNbWCq20LvILc5zKEOiBeMpEs2hxINMGuSJjYQ5YoTqNi8aQT7yVngRVezxLgsc/kaBe2pJnrjZz/Lfqy1kW0fqzBCJ/xexLXjyRbSxhBOtCwbM/3whzYtUWINN8oRsUwxuzWsD0zUoj4bNSA9oLxhTf+bwwzPKCDqB9FwTYSa2/Rnhy00TH9hFN2AXEpGlIt5zVPPtor2LXI5wl10IXKM04KfsIFJD4AryG8nEyrQdIH/ecEXEGAYnEAL/sBXfc3arJkaC8haDCSLf7XA2bkdBbjXBLidBWjADeQAE0ABGFRS3ECUAiGf3eTBiXiZHuCBH+gBHazgHyhW4C0Uc53gHQiGHcQBF2FRicRNHVSVYLDBYlzIhbgBiEyIypCBiMBBoGTVVthYPM2YPW0FfyCKoriZL/kJaUnZ+wCCu8GP6qkes6FFz/AMISDKChFFOb0PnmTcwC1IxCwU9I0JgxSeg6ggczHRNtkNxLwhREkY4ElMHbCcPi2UnBBGYLggE9mgCD4MxZwNBdGVmhQKESXR/xheZ5WN3oQJnwRC3q0QVvDZuCGCPIGNohDKwjTWX3DRYPDWh0DKoxVG/hu82tkhWAgwEtrVItpNwAK43QQ8QARYAAfwAA88wQCKgcqwQcE5TPRRzNpYUjMtlB34wZionBL9Dwtu0x7UwcphI4EYnh28Dd/UgR3IgR2IYIkUoRyYARigQRqUTFW5QRwk3uPNgR3gwaPRQZjIBaLphYqhiY15RVfIW18lFhbm3l/wSaHIm35kXKHsB7jtjM4A3B/s2F8oTFHoB14VSlckgkZiJN34yfH5ARPJzdqooIKw4oK4YB30oIQJxoMs4ktmDd9kERbdQdZYUaRpkQsWBmEkXsEZnjTFBXGVD0/4GyLsR2PNjQumXC0BXmO5mV21SX6oGQvBj6AwzA/t/s0dfIgcMFXSNZ0aqEEZLEBZluUBTAACSMAG3IAOLAEUfAEZQFfb1EksYgtQsg3FpE3DUdybMGS09RADKZEz1c0RBcLENBPDSIw2RUwzaqMdRAwcsEHijUwd0OCDCEYL1uPjjYiE4GM9vkF0kUgaGEYecE1QuAdr0VVGWqWXpAULdeFthRihtMX7QCK71RNVMIKL/SNalFshKIxD/tVUYoWNsdYH2VYhNFaZmBuANJY0HWRzEUg+4UFgRAyDmCMdsGTM1EHHHcY7TqaELGLWEAYc7EFXTtQcGJ4LLtSJZE0GQUgf2JhTiNJuCgVyAcbj2R0XfZlLNsgBVWfctGBm/jkMozgI3/RkU7mBGhCEQZTBDjhBFAygF4BBGaBBygiERDFKlvFJ+GUWEtEBn6jNILgZgPhBJw6etN1dxCyIHljmJdaBgqgnZo6jPY7INjKKwblg3YwMHAhQYFwNHRhhyUhIhYBIVQkpG4TB0z2dGhghd4EIFp2WXWUFQB7CfpAFW6xQXGTk1iyWgfwFai1nF4Ibz+zZCg3dPYWNfwSIXfVHvSUbBSVbKJZP+RhXvZHFQxqF2JwNgLjPEW3T3LzNwdkNSxZcwc1ByQhpdcXjDsrBGygd4jHIo41joTlIjL5kPQpQdeqjbqrSTvxEfwBCc8XNKkrYYBRhRQ2EhVCI/kMAl4Vgi9P5DRoQEBxU59yEya3eTT5N1x0oXh9YXzOOScT4QQ/SjWXagRLpQRSRiAaBpo8ekETFQSI6SHXeARy4KEvqQRzYTY/SwbLmoInEATiq54IIEA32wYmMDBQNRhR9Kx3YQRQxFYhcqIS4gR00qYcQThncAUayRYxJYpbeE2nph/fBScaVFpygaKGY4ZwSV7IRylD8B5tNJ8RN4pwOgs5kKZwZwiuZkCLcFX5cxfs8XP7lJVKkTcraDaPgQR0UCIapTRzmQQ7OrDzKI3cxFRYRUAFN64MgCEsuCEsia3VikSAa3gz+hSAsBb44jyS0G5g81KP0jYhU1/RZ/iiGFI4YaIpceogcqIFhqIENvgHjYdEMQZSDHFDHLWvjSVoRVsiEvIEPyuPjxeu1RmONetzbMAocQBE4CqiE+UGNQswfBhAXXWuAJiuOskF28k0RXg3aclekQBXbQooaxEEQpoxYpkxjsEGGOAa2VFhc3BV/vOlbxCk6HULqZaSaHUon1qYZrhCfkc+7GIxdOZxCLlzqigWeAWfrgeIUyi6+bNJefI3FeR9s+p425UEmItYvEeiyzuETRdtRkONVPerYPhqkRl53Zg04Gt23mgjhzVA4uiiDCOKyKt7cBt0h+ItTTEL8IcJYdGKxxiJjoAGI9JbKbMiClsx2GaEb/qBBqmLo/R7po1oR3Urm440jFgUGotIBaZJm4r1BYBCQD6pgwwhiD5oj3z6MOTaMwfmqYABtBsVrjFYRhEzwAdtBEY7t01WVpHGXYlhKO1ZIEH7tGYwBGoABQ4RBy5wBrW7IZBIGHgRIUCRtVi1t0+yF+pwesnlJn4EeKmkpnoQNPX1FV/DZW5CunNqbxnYJXmkpWvyE19AHUb6H5qVP6mpYFauZMznv/9ydyOSoPJrIHUjjxDiisr7kYEAI442riUCmto6JC5bqg7wNsz6IYUCqYTBpEUoYXWZYnRSFSQ7GVRUEhuhwhmgXQiyGykCqWL4M3MZtlEqIkCKi9Znj/s9GkRuc8DjGQct+qx3wrcQsroLEqAD5gXpiUeJp5w2OLU1CVR68ATj6qnQREN9U1aOsKtMJhPVOF5DeKzrOKB0sbj3eoxvMEILE65e547UihVHwwSFonub1xBPG2exOBfvOmFRARXHiVZrg5uixm/mUj3uIj1ns417chI0BJHHxc536m7vAx8AkAk5wy3hcSSPEL/w8kw/5kBEhBTPlZd0YFoAYHaNY0sWkriCkIHNBTABN1aO56IGiK4MQSNyMzE0C6QQnaqJCSjxy14I+HWLcK10CCPRVpxw4xkFoyoWIZVO58M6WDBQtnmAgXlA+jHZuIwbRTWYe8jiC8CtP/vRiPcwJQsxCGVzDQKbc0JKBaJPagIwztdBFP5Ht+oEcHBFSOMwr54EUVZfiJWovH7AbdJwZeHIaXBXiCRcmYcWcJYIjkFi3fMtd4AVehBXmcc84S8W61R9fyG5a8EUHaZVU6CYiMEVPxK89uYlVHEK8UEW96ExA1ot8FKfOLS36QUIlUAmUJPQ/6sdrym/M2o0WEQj0xSwLEogdUEyXjMXEdaI0kZ8NapEcqGAL4kEfFLfITJQDXw0vG8aE1DAoj6UZjEFkhME6ggEBsiNBaK4ZvLQBKeqDTKvDGJw8lifQyrENWqPcaCf4EkgnDtH/lM3dmGiAmGjgMZfhZhDe/tyj3yp1gmzTekoXpNrrhUZI4/mg5aJMhFhIDRehZEZ3haCBGLAMGUz4F3RBdkPGdXMyAFMaht6BUvDjXNWYVs0FUNyLztVznd6EzKVz16zJacrTa8aZjeVMmtAbGOJHH/DuIdwHBXE2svHZvDzhTRBNYF9Jv3CJIBhClVEkieK271mjso6kiSoUiuSHGVrMYNqNYExwwSleYBizIz9aokomysgBY5wBg+qvGaw5Q5DBQkCOFzxd0k0md+knHUCKdMF0HDqILPtgo9BkYJygAMUMe1q1ibCnDeKBPe5BAUmVrQpGAE2m/rG0kB5GHcB0YJAMpBfQAAmp2zqVAakM/hpUyNuKpRgU+KijgXeXTACXTA0vqRqIgRl8gRmowQ5LBuPwehf4egAmjneTQcrkrNYESH9KE8r2UG8br+r2wRMDAnFdBY3N2ZXyLllYE5owzSbpBbrsplXkBwURwtBVliH4pca2BQu1SVpY0yjyM76ER5SEFiwtQrn5OGUVSsKxIKNsEwvaQUUT3h8sFwPxTCEclCC+gTabCOLNrOYihpO2IxsMO6WcwYIeBBmkwXVXd5xn929hCKVoiBlY+GJQiCez8JBCip5HyuMR8GEM8aRL8D0aRoK8jQ+6tfbqueLFq4jwIOLJ4zFfjeKJCNXm4NPJ8qYGRjySiHYt6Big/kyltKNB1IFdO3gOUzeF83CFQk7iIE5kfMGPiEEaRIYON4QY/IgXqAEZLOi0EkRQxslmiRkRQxMfkKgK3clcyO7pye+gkAXCoIVYIJq4MEInEq9P6LP4uEs/9iZXWJO9SKS5ZfYijKF7wItZ3EsjLIK42AWSw6/OjCJadPaXCMJXE174YaPEIF9foihDQuMegCPEUJGESK3KiPyFeHIQ2u8ZsIF3I2MZvEEZLGgoNxWDYgviDQaCIFG/5gFFwomJBooj9hBFvtAsSTKF1Y2CSEzcxKA0/aHi3a1lQghTBSIL8vIER8pBGKGev4Fdl3yFwIHn1vqEX4iFW8oYkAGD/obBgqZBmsOBXVvVpAAEGzZv1KQxk+bNGDJoyJghM0YNm4Vk0rhpo0ZNmzdy6OzBQ4cOnI5+AAESBIgPH5R9+gwKBMhPoD6BAgkqZOgQzkSKEjFy5KgRUEY+gzZqRBTSI0iMGilNKqlS1KiWLFWS9Mino6FMF+E0hMgQIEI3BdmUGWgQoEInVdYcNEgQokU+KdWdJEmSI0iNEBEShHbQH8Ex/ejRw2dPYsN25iQGtMewnjxz4NyJk0cQoUMv/eyZg2fOHTpx4JB2o8aNGzZmBA58w0Y1my9fyIgJ80UMGi9qxpjxnWa1GDZg0lTkrSaMGjxsKovMcxqOHDl23sDx/kP5jenoIWG/ubMnTx5Ah/voCZSHTh9CfF4+9tMZch7FfvDo8bjHj8v34OXfMQwoEMb2oOO9P97rIw/7/EgQvz3i8OizxOLg4447PsODtDlCsjCkN+h47Y3XyhDIDTPcYIgMMMIAY4wvwugCjC+68IKML8YAQ4wvwOiiizK+gAOPPe7AIw//5LMvsTsQA6QPkwQxBKdCDimEykQOuTIRsHhKxMqi9IIEqEQMuQmsnY5yBKsvIbkKL7yWMqqnRa5UZEwoEQFrEUQSWUSRrYZqZC8017TkkkuqInSSR+TqqyY/+nivsyaFLK8wA98DJMFIJaMDPfT2ECSlxIikY445/rJzowzg0FADjDLAUPFVL17F7dUawyCDjDLMeJVFNHpzI42H3gDuxO7SgIONiuCYA7Uw0kBDDlwfwvVVLoqLLcQ47oBjIzjQmyPB0PCoQ4447JgMDiDroEMyPSDFY9w67JA3PMPoYMw/eb2Vw8E46HCD2xBNlcONNwoG0WA24kgYDdUiCnaMMc7YdYwubtXxVYh09MIMi3m9EYyHwgjjxhm7iCKKLsxoQ9s4OKouOjk+ejA8yPrgg7w9+BCvSQDLau8vtai8UsopiT6kTJ4QYWSRRR5xak1KKqGEKkrafOSoRbL8yhBB9DsJLgNpAvsvQr7icq6mILlLkqW6MoQQ/rgIAcsQuMK+NNLC4EtMPsbyeAND8+wrUkM5RErtRC5k7eILL2ikjYsZG+fi1jNufdYhjAgqo400KGOjXJGGXHY0ZLll9g00XsPI14PGGNmL2VrsgqKCTlMjO5hBn/cNO/RwgzI4gLfDjtT8La2OONqQY45y63gj+DrS/XsO1Q3WnNg0CiJIDYrKKOjZZ8dII1U0tD8jNzNSNQPkkMfwIgzFG+9CjC22+IIL++/nInL5uZhNVq/jHB2kYzgwpIsNwdsIhqIDsDt4B15ySBDOUoIH9sikEO3JTyD28JKX8MEPgjgQWgA0CDEZIhCKOIQKFdEUoARlLzBsW1Ie4YhI/vCpaYzY2iDuZKc7/SEQYynT0rAmiUncxRFNO0Tc/rAHS5UEEH94FHj0kDwPCQ9ZABsIG9DAGvAR5Hpx0NEXyiCGVo2hDL0pw0LEMAY25KYLaRBDbgwyrFWR71mrClHAuEWGEr1GdWpAQ3IOspqC4EpitHldF7TQODJsD3h71JCG+hAHhZXGDXRACMGYk0A7sCF5chgIwQxGh4EI0g1xKEOJJNK9ZI0BjLjLFbMEgpHUnEEgbYCIGtiHSzbwUg1f2BWvYsQjMPxPcbYBgxf4x78uQAEKXIjCbBg3q2M2MwyDzJXL0rUtIHEkk6QiYLlcJp3onHM07LpDHvBQGPzw/qE8KUGMH/6QkpJ0BhB3eM9LqAQlr8BNiHfK01yY1ogcMsIQitDTnbS0p6YpQomHeBtD9aQIhTLtT1YqC0og4y78zMFdzUsXsn4JB+AUByMF8c0ZKJIjx73UCzwa2WxSNBsV2WZF7CPOisKwxjZOhIsHMUNBIlIGD9mMTpIBxGj4EAen0gE0bhgfb3DkojFsQQxmKF4cKHMHwwmPMqpJDUFARxmCUWcOyTOe72oZIju87FQgGQjACrYw3IVIDU4tV0HQ8MsyoOEMwRLDQtQ32IhcrjZsIFlvXhcxiNxokLCS0f+2ECNZyUpHivNCFJrJuJHlCiPEGo3BNqIhArpM/q95hZm2SiMzr3bEgkLKQ0pIolQ9PKqdj4KJWFxSCLic5GcmIYTZoATRPzWCS2DpIdwMobWEMo1PO8mTXJqGlaztxBCJKIRCrVS3krxznXqAah78lTA1pGpavkIDMmcUuS9AoQuRkxwAZRUGh9RGfVsM1hlOND6UDksiCBksGeJQnF82pCCwVAMcFoIGYc7KRfdjXDS3kIbeVAR4yZrDwkjL1Y14iK5yQA3z9JDATL6GWU5YMPQediyFpQYN5gLOI0mroTRY8pcthk2OezOQvgr1RCTzJfrOMIbcXOw2ZlxmTKOJP2k64QlPYEITnBCFJzSBs/JlJv9ataqIRMRg/hZ5qr/ikLyQkIYjHxlnfSoEmvEScDLoIdJH1rkzO/jBnnrwnR328CiSRJEkNolJkwqkHzwQYjDu0QMQ/1ASRgORnkdqUGcg5bPeHmJPg1gLk/hQn/pMRg9EIpepBEmG+jpuRZal3xuN7JDXocgMg10jYc+LGgTjzpK8MeQvT9rFE6UhOWFo442m9ZAZrch+X0h2so85zC90jwxhADBq5tCalA7EqakJa8IEUqoPQc9UphQlR4pHWuiRlpPXS81Q47A989n6DQNW7CNr8xAWTeR1uFHyTW8j3yjcRkZbiC8UJseFKtvIRUt2plXRSIbutHYO1HFNdYzaBpYZbI03/kaIv+hQ504HiVPwwsOjbguIOuTBD/NiFx7m1c7E4McwCZLMkSKDH0exZDANClIfXq43voEHXuuMoGg2nC6nWqhIISkNSEASassALw6SOyaqHTcjXv2vjSt6iPZeZQY0fM+Nq6KIQX5JEPMJhKRg/vKX0dB21iAy1rFWJMYqOytGduEJsdtCxA6C4jTUATWMOU1ICFwqD20YlGWmTnQMX0pT7jh3pjQRsFZjkC7WZo729c1UvZ6Gm+LoVXO06UyVHSO+41RWKYpR46jphS30T0U64pEXPD8bMzbOCwrZmKzKONQcpwY2aWgDbJZXsDLE7lbM8RBI8OBakSOGnRzp/vi46FCHxABpQFC1Q/UlMy7fKYgl7tKzfDxiGD/4h+f4eVQT36MHoZereQQsHLwQ9Hz7QHU0dVgng+DJc9DAQd9UpL1gpUVkL/dyJEdIJnPegEUqou2Axb7A4JfEAA4yh4uOQ5u4RSD8qI12ZUQYwnxUI2IeSdja6PYaZ0caCQykgAtsY6hCZJUcTjXI4AzaTdvQzg0WIiI2MA2ezfeSxQxwSSGyiuvAAA1UJNbAoGNepDgsTCE8DwzegGQuLw1YigseglVYRNjIjnZWwwxuI2LC4LJcxFmkTWJ6kAuKqZhkxGK2QNiW6X5ej0fwB2XqcEZQBCOsrXukCZoUpw3g/iAijIdlxEwO9ICcRKM0CAIRR4urQGp5viWt5OB5SMV3wgM9lERerC8xFuR3mAek/mBC5sAPmM6pjgc1PuRDjG7d+ipX8PAMzmBVYONf4otHYAT35jCmXET1zOjVkMXrVukN8gBZXqNgtiiVREy1qmPDUolb6gBcFsZUXAN4CubG3sDhkiUivE4NsmpFFMKywoANxidZus1hDCd1gAU4xvFZciwPE0h7HOLs2Ies7mgM4mBVvmeohqohhqp7+OoMyiCwzGcdvdACG+ZXWKo2SsR83pDvInAhSpALXI2qbHH1YgoM5FAK3otWog30/sredGRFsqrtoo0LnsAJmuAJ/qSAdtIxIoYvDUKiDUpHOuxg6VyGgLZPZiLRXN7AGT/EDZ7Hq4hHerxqOvSs+uQDNKSPI+rADUAjNObFDjhMOhYG+BpGeyLiDApifdgnYjpwsFTk1GYk83hlN4xQZOQoRW5kDIAFV7Jqrl4DGw/CHqGn7JilrojlJ9tODqpDNUzk7BLINRomG1MJLlXl3YKlIQKMOXLNdgTCyMAHWCKiwK6xIlZDMH/JYU6JrzBsqOwLOG6lN8QOV1LKN1KKl3YlCIfK7QJrZAaJNxSCsdwI2hxrpuyrpuAndm4kfjBrC2IHClgQf/DnCfhnNhRnRxxHR0xNcQYOCpoACkwyDTmn/nPEYI1WI1UyonOIsWAsYpVMCvgSKA4KJnm0hzlEQl5IozrCM9soIyQ0hDSWxVQCBnfuqq6qA3ciEzigra98qkaiLdWqrnFaJPc+ZrA8T70Oyeu8DpcKIitVx8B642Pa7stUIwoB8TRM5I1840OGavXMSFhUBA0My96O0I3AsVdCBmKiLWJwxHwcwvMiRqocIkTMx+EiArBoMLTEQJAqjyFQ48DYMQcf4guKg306kx+9bDjIYA00bw2EYwzWgO+86AskoiFqw8Iyx0Vohe18JQzQh9/EMKaUrPSY6QkIbke+IApUsgXHKEZuA0aSrEakKctOMu9aJVVYxuLy1CZP/sMBDSlVymBEWgO0dKUi/IsMeDI1kGUvibGUXgMOoAUQ34A1QAeBGAKPaonXcOWv1EcNLOeRQkaZYmSOLCtGjmmMYsemZgSzbuX27Ct2ck9GcKPfYi9E3WgMGOJW+wpYWKONeK0iglBHH7MM7Mu+IiZEdRE5hq1WvlIHQ6+NVIRkqulYfUV7GsLI7i2ngjBFoo0fa/SRWNHCWueXxiByViVE2eiNDKI3dsUE2edWVHRFdGR8hI03YGSZVKRKU8Q3Eu4LV/RizIh2qmmaku29umALpGCZ+AeaGIcLGklH4lAOY+eYsMxxmsBiowAeWxQ5yCdXUoV8DoIhvrKQJKLt/tbovLroWiMGI3QTVxBiO+cqIxqGGPOqWHbQyyZGfTT1C+mtjN71ISIG4W7PIpmJRxQnfyKnsubwfappsBjnC9CgCxZJRyRVCVmqN75V2mIDmPJTUiWUII7lYRxulRw0CoujIUpkUgVCdVZlqsQgPOURNQVpjtqt7UiEpVRkZbcxtM6AOBTMyDyPsISqN6aURRwr1nDqGldFCQ+iNtaSmKaweyyHNSxMjl6HRZ72RThmRXc22jwvAllkC8zgYbcM4OArZZ4JJZkAyobTYjLLYKWgTMu0JFU3ypiAB5hAJeOrmXCk4Yzwr0JGCUPUNlzFldjAY4evOraoDaCODrBT/ngMZg60aI+QxVyz8WQxAhZZZyFcRUVvj1fEtEU0y2gVlnFiqnz5x3yNVkeUTDf3DSJkrcuy0o+66JdAViBTAyKwMY+4CAxYxzIDtVoBFSMAryL8yC9Tw8W8bljgUm0nT2HK7iCuJTd6Qwohwje46FmyqvPcaCCmSqr81TecBX0SKWS8rkYyT0cGCUpxBWOAkG/rzfQcQlZKtXsc4k1XhAssN77uFQ20YIe/gAVjCnaR6cqYgAmiyQueE39YUAqgYAmMWHWZQAeMeAl4wIqXAAq0oA+rDMqcAApys1VqJUVkLZtw5evukVAHa7CAsCEsLhBtKUSGj9cw+K8is39z/mVndfNWZliyFoeZVk98dZd/siymjJMNAehG4GcXiUNf1xhQc0Ug1ihnD9XhHPTFGqavCPKQSkMikuWPTOpfFsxUPmwYmYNYIsKNQiRZ+go1LLU4WBkbE9NGjGwE6bVLFeILQ4aNhg05GmJkcoR1BOsLpJBd+faCe7U3dJQjCety0zLrhjSFn9V7ebM2SOZVr0oKtiAKoEBF0nQLfpMLfrN2bxcKelMLspkLpOCci5gJhtMJ2rmKbwAHcsCKjdiLm9jgUPLKqCyatpmz/vimmHWZBivVZGQscyU3OvXr/gpQDUl9cpZHz+sfAVUhVA/CCo4WM9rJskyaBrlNeWWM/mQER1bmhAHVWXgJV1SzYSSQDNoADFDFIDxnWMxgjwBmxUBpJg6BEZJCKBTBq8ZKe9yAOOAyMqUKkBgMfFYDVFcksJDj2Xbx2bhMCwtXVmGYjV7kNmaKmdb1jRoCR6zWNm7V9r7gDLxgkJRtRQv0s1C5f2ERVyZGmlXvGl/ll2EkvsJgC6JsOPPuvSIyf7ZMCgI7sKXsdp2gC7JZRdLZfqKsnruYCaqYB3KAnuH5nfU6yt75JJtAdbHYi5vJmRS2DqPgfqouDX2DIb7wVlAZoTs2XkkGY17bP2OEI8U0phyHo0uymVBGmp6gDqOJ4EYvRT7rNl7FYpJUDbyAOgE1/k8J5rX2AEACQQ68ZibgyST6wGuGhkqkZC0yiKP+5nZimkhvNXy+p9hgkzzh8ZDY8itvBHBHhnHq536OM2TgR0V647xghEYkZpDGJ2Vd1UXseplGJmLClX2sddg2j43ZkjYc0r4YB0ZI1GAP9mCVLZyfE53x5w1jp5pmQwqWYAmizMN5YAmc4PXU2WjtRwre2Yr5B3af2HanGMpS3J5H3Ih3wAne2cKhILOpzCTLNJpoEWMUAk53JTnbSKVy5Q2lxXtjhUWISVQXhziL9rNxm7N0vMdv/MavbDjjNQ1pY1Dz9A//sLWY75yWN3SWZ7mFkWVGKl2GL1UiWY60R1LN/hZkhE1Xoq3e/Khzh1QJP7LAQfO+zEhWxKAHbwQk6QdGWnBFXmrqYopkss6MulTYyNBpbUTJcsSzXoRcQy+bWKSNbKQ2VsU2+Fz0xJBNq8q9LhKzVpC44ctMoXw3NWtyoIAJegDEbTclS9zgduSbIweaogyaaP2x6znYUfLXy7SJ39mIUzKwoenG+fmybfdi5fSfJ8uzY2X27tVVVC2+Xiq+UqazMMtgtUAOdRdloEC399libXfKqKzKyPcJBo6vI+eYdNeYJJYsd0S2QcYLvic5RybJAf4hzCC/PVfYasPTXyV1PmtYeaXQFyLh5mgtb2SaxvK/VU8i9u1Na+Vy/meDDL/QoBknBwG+88p4wO89DVlEmmyEfjLXXlUvVo1WVvZuid0wR5astt9HDVE13i/SYsg1ChwnYi1G2EV82EU82bY5nB28mX7TCVLci6HsOcv0nNNZyj78dpf9iB/7sYU9xqvYiK2YB5xgB27XYjWbB3YgB86+nHsTfXekpzBijb6ne9qgp5YJf+xVDEOmoAEZF30dZUyyCXhAB3RgByz2xq1cx4Pdx4Pet8G9s5wpR1ykvkQVUFvlXVcEUAfJ7iuijNzIY3d0lTYwVU5k1oZFkIpjXde1lV0pMh0THoPlCCXCVUBGpENVRmbYpdrU1At6tDtGC9e0OFJt9UoG/qSz1EYo51ZY1MhshLijVl/BMuHmcPU8/hZ3xGDrXXEO1nYJX+x1AIu52crw2WBPxsr1GYqzuXZPEpqeOOqheNk9XArg/wnOWQqmANif4InV3TkXW93BGSC4cPFC0EuXLwS/gFm4kEwYMmQYkhHjEIxCLVq8KCwokGMUJx957MjB4UaOHDqgeAEjkMuXMQjBGOTSpUsUjV0YogETxkyYMmjKhBnDxowaNWTMoEGTJs2YNGCCMmXDhkwZMmzKuFGDpo0ZNm/AHA1axkwao1TfmIGjtYwaN2bevCHzBg0brmzSqGXjJk0cvnDRqGGD5o0aimnEmME6FqIZnlYHmxEz/kaMGDBbLI8Z8zOM0zRk0IwBs5nn5S5hvnwJs9AyGMqWv+RUSFqM6sxhvNgOQ3ElmIM0v7gcqHF1F5pivHDZQoagFNJcmEhnwuNkDiZQpHRpEkWKdy5QnmSf/oQ6jyZOyjNx0kR6eCnloTBZssQJE/hL5vMw710Kdvv3wecEe1JsgdFyUQi0xRbg3dRFQgyxBkZzCklI0EKqHeTFgjTNpJxACQo0IBTVnXTDBidukOFxCJnxUhcR0bYSQhpdRcYXakSlRhlXmXHVTxNOqMYYWhnlVmFvEAYHYWjQUYYcbrwhRxpsyNGGGl+94cYcaGypRhtyqBEHXkzNkcaWbrhR/lgZacDRFBluhOYGYWnYpdhdVLFRx2BkyAFRUD2JcdRQooXmIkRDsmEZGhSNoVRRi50xRkRg3MUoGrlBBVFqlCk1aVSepSbTSqmNoVEaWyh3kHCrdWjRq09sAQUUXWgBBYDV6cBDdmBEIStNwNLqXXjpMfGEE+GVV+wT4j3hX7HTSbEEs9Nt0cSw+/Gg3nTS8dDffkzs4Gx4O/BwnnQDRpGghgQ9yJNMoxp0HIdcJKjuvfg2oe9IOPB7gwYbPFRWkLyN9hWPbE5IBpZKmYXUlUPxRUcbcQQ2h5ZwbBVHxnPA0YYbcswRRxx10AGHHHrAEYcccKicJhxvlPEGxW60/uzGX29UrGZaYLmlhmFqzPHWnFstBRacQ44xVpUxm3GGj0ZxtZkaaQw2xk6k6RboapctGlpimp0hlBhhsDaaoIt9cdlmYiwlKdukzaZ2GJKq9tq7pJV9t0ZcLBSGFPXWtGB55uqAXRQs0tTFFogreKux9iE7bqwFereFFFCA54SsIGlh4HKgc6FFFvCJh+ys2Q2LEebvFchss02o10S264F0b0u4t7QggzTh+5G6zDohkg467DD7DjhssIFFKzUvBo8/OWRVVBEBZf1PXzjBBhMaMe0GHmWIwVcZG7fsVct3bLxHxnXIcYfKcNChRxx0VCwXy2nKgYebOb/Rcl43/msTGz6mJbBQ5WdyQINZyJCGMlQFDGdwiF7G8IYzUGQraSgbUrAUBr74aDNcGMpo7KYb0jwFTnuhkqAceDXWJKY5TvGCaDAlQtts4QsJCkMUcpOamsCreTxpXobAY6y+jeEgfluOscy1H+WEYQuoqQmwbsgSZoVnPZhbnBQ25AUoMAiKW2DN4hY0FC2Ap0CiOxDmnCUFWx1rVlLIgq1YlzotiGdWA1rjE5aAOpAcK13qyp2CUtWRgdTrXlD4iPB2YDz2NCF5N1CYGHLiGIg4pQ2EoYoDmTQXwhzGi89JE9FYsyWWxeEOdEjlHOSAvz7Q4WKqZJkd9gAWO7CMDjkb/pkb6MAykWUsS1Sp2pmiBBbDJKkwbZBSU+Ywh0y64QxsOMMZBiOYqhzleWE4DAPvMsJJkU1v76LUaKTnqKiUpSdICQMaXrKZCr2GM1fDkOdyEsIRDuUlZXvJS3RzozB0QT77AYmLwJAGgiznCU3QQb+ulZO2LQSKZ2DNZWZ1x/Tg0VmLw4htaLIFlhzEQJ4DIyFZY6uZLAgMmZOVs7QghQFJJ1ZTmFZ6LncrYu0xCk2o1+sQiS8rYk6Q6kpPFG7FnpM0sgk7OBEOFnKQJxwECg+BzGiUFpWzPOZqZPvCgqTFE3VqIQxaAI0asjkVNqxhTkmqg1y4EjI51AEPUUql/h1gtrKO3QxNcLCDLtEgh5yBhQ5sWCX77KAGO6ipS7gM05kKU4e71OUMIMNLVagiGvEFhQ4KJENlBlM1vjTlDEzxiqLGBkFJJWUxZ3GD0kbDqcqgYQ2UAk9wfNKFypjBVM1hjRc4Y5EvOOSfwjOWFxfUPIE8wVw50JYRH9oFMSxHq1wo3eualR/saLVAqtmQS+bVxgVpgSWp+oJTULqhjrJUIP9sI0YWBEqMZMeK782OfOFLVPYgy5HoQQ97wqUv++Z3QMdCHkr0lVDl6aA//4wuDw4yhYV4jjZj0MJFRvfVKUxBCz1QghKmEIYpKIEKWmgwGC5M4TFk4WppWAMW/qiQhRMfkA1jWMMa4gKWnwHtZ1gxgxsE9RanEAWAokHLG7x5RAVmJU1CI6ZRHsMVtd0lmV2agzTDRDXRpGGaScoLG+LAmIU57UwM7EtdKMNApQ2GalC5DDUXVhioKIQyhQIN3UA1GqjkRiYSuhx5jgOezD2BJiTS1RKgKMUPKccizpVueo5FHezIBCEqUQ1MFOSd8x5EXaTZSUe+4CIwZnQJq/uiiVkKHyigZ6hO8M4U+mNTzI3ojc0SkL5EMpIc4AAlTCBwE06S313fmgkeVoIUlNCDJWTYwgyizxYsbOEkTOEHSUCChomdhBrMANo+KIIStG3saWuYClSowhRa/kwFIiSBChYWw4krs4bXDmatOAtDX76ipiEJxg0TqppRKOOZ20JmmqKhHpUqY9pockYpVtsRo7xZGNVSxFJorso0dzSkwRRNrGaoLU+mFqfQfKFArBkK3QTFqMtEpW2U8bGkUP6SMgvqiVw4LnYEQizhMlpXUnAnT3LCEItQFHPeOVZ56JPzkK/EJQ7aHUYskiqCiPyj3/2NbLyLkeNscXRi+K6sZqUuND5hCqgjcHzsI59rvbQ+kTNPuBjJduvgYKEisfV1ZLCEbP+ABiv4ARB8kAQN+wAIRZCBD3wQhCLEoAUviIEQhOACF8SgBC9IPAwmT/kR0EAGQ4DBD4Yg/oQYDKEImXfB532whA8rge8sZrEZZBwGOtTBTFp6Qx1UjAaM0E0pW7laizGSBTeEvCd0cxQZdi+Yw8RBM5PyiY65UjZ4snYoPml5adSwGoepsy9qeNpmNAKTiAzKJ2IoEEW+8F3LVORVvM06RrQAk4WMZuXCSc7imFDsJnwI6Nnhgn101bfVjIFDbaRVOoQ6HFIf8uUdCnE1bAMjIvRd6/cF+RdGrBFdBmEqwLIc35UFqfFFQyFHHfVTcARHphM846Ee9JEfJ7gE5lIuPKADyTU8xYM8OJAit2Yi/eIEKzADJ+ACLFACI1ACJbACRNB4POgCJsACPMgCR1gCSKiE/iVgAibgeTEQAybQAoinhCawAocHAy5ghS3gAiVAAitgAjPAAicgAzJwhkVQBDNQA+c2BSyWBW8RBljQYlhQBVUgRxiRBi3WYnDYd+BGBWbAfi0GYwrYYtqWBWvAFXWxBlOQYiKkJWtwYlmABTOmiIsIB0nTNkOCNr41NdF0Bk1RGWDwFZESUZXTYlLAGpZzGRvRHQYiRyCmXguiNv7HVBiiVS9FHIsTXcMiPPuxRVChf6/jRbJBRwrBBTIFOGDgOaOiNgyxGpjxGh3GOxnFBgYBOLW1IcLhBetnIIyzHJWRBezVUv2xBeLxU1sHIGsHLuBygtxSONXBBDiAXCeh/gM3cAO1Zms84AVkMAJQaAIjMAIiIAJAiIRMyAJYGJAiQAIm8IQlEAIUEAJM+AItwAIr0INM+JAZKQON94QmQAJhSAJfeJAPGQNEEAREyAI+gATnBm5wiARIQARDYARGUAQymQRHQARFQAQ++XlGoAQu6WxTQJRKgBFTYAQw8JIwSQVJsJRJUAQelgXo9pKVSJUnpgaTqAWrt3pUIjSkSBRnQjVh0GI9QRVQwgZgoARLMG5y9Bpq4B0mBIHSkWEa5mEWJkdqcxhnQBoTYhwsQSL3IRvb5ThMtCsKsQX2sR8rZRBw1DwthSwXwRobcSG5ERMVMoEd5QUihxDPF3K3/hFGFvEg3uiAniMFUcAslpM6syIra+RIA7IfTZAfwcOYjqR23JID5aKbIuFrOtAFZaACEDkCY7gCY6iQT4iFAMmDJWCQIxACJzABIjACSuiQI0ACJFCQI9ACKsCFRtiFLVACX9gCnDeFjccCMhAEKskC5BkD6hkERjAEhUeTQxADLhAE9emTi+cCLyB6i7d46amfRCAERQAEQQAEQEADLwADMVAERzAEAzoEMtACQkAEMQADMnAERWCTG+qgMhmIVAluIRqHGLFhILV+d3lhmxEHTqEF38ZiWsBiMHFDSSEr1WEDKuADP7CG2gZipbIUmwEam9FO1bUexlgaKNUD/o2WHRuSHz0QUIDTH8DSReIhml/FILYhE6gBXom0GiGlHahBGQjBTjmxXllKNkwXcrzlW4JzXqlCTwnCID/1BPeSjpgjU+91R8zSZza1drPTgrfWHhGZkScAhU04hiB5hIYKhOLZAiSAkSrwgwT5nM1JAcs5AzLAAp23oEKQeFP4qfUZBJ5XBJ2XefA5oEYgBDCweFO4eOpZnooHhiZQoTT5qYrHeazqeDIQA0I4oEFgofapePYZeQtKk0Jgk/pJoKkaBDAAlDPpk+eWBEYweD5gYeimBDTgA3e5fiFGBYPXAxZGH1QgBVPQUUfBljxwAx3gASmAAiugAjLwbSam/kBmk0+T8nElsh9Q8F2sxVL0x5hbVV2xEyuuyYw8AUcdhSHK8RK2oRA8d0MstWqykhND8SpccBk+sZmqoTYw8RIZFGO58RwG0YxaxyA5kZplE3OZs2mhZo31VYzUUS5NcCvlMiDAqC1MwJ67CgNeuAItcIQnUKgCmZwl4Hj86XgtAANQyKg9aIZIWJMpKZ8VegSMp4Qu4JGNt3hEcJNbm5I8KQQS6gL/OaAVCqGdRwOd13hk+59ay7aOB6ANuoYDap7uOaBd6Hljy7Vsq3idBwM+Obc1OQTyCQQy8ANGoKExoJAysHfT5pI+sAI0YLg9UAM0kGHkOgVrEGL5YQMe/gACIBACITACKVAD0AZuWpB1Zek5K5ETW0AdJiGuFGYgxlYDNnADPLAEw4Y5pBZz/hE7LiET6fhVI3QTftNcFXs5J5odEMsb4CErnJEaPQQjrsgSpTEUaSAbBwFWX/UaySF/TTdUiRSn3tgfgEMr4bF1mEOP+XgdCVU8+nIsAdUELYCpR/sCQdgCNICRCqmETfidScgCk3eeJkCEaCgEMmCTRqCfgjuEA7kCYquQfCu4Y6t4ESoDnYeSnDe3wrqqnOcCwGqfRci2nRcEi3e4Nwl6mbq/rTqFNOmrA/rCv1oEvxoDFiwEQVDDCXzBohq3mSqQA4yGaKh4K3ACK1AD/j5QAx+gAj/gAz1wuEigbY9LAycQAiIwARQgAiDQwDTgbCH2hurVjDHVAzZgA9lmuiA2BUxQAypgAx1wAz1QbON2uuolIC7xFF3kHWClWwxRGcrBfa/CrQtSK9/EdEvhb18gipjyVRIiFotoKmOaUTcERVHwGwIRBsGBXi7BUr9SU80CEi1FIidiErOmm7lGO+FiAipgqA/5g8apAj04hkfIeCuJhBeJkV3IqOJJw4r3q816wYkrArxKhL/KeRD6whaaqua5eIIbeWCbuPapn1PIeetZhLs8txV6uEeQw4mruAPcqmVLtqJKwhX6nwc6n2vrk46HqxUaBA/ZtGZ4/gJIeLUnMAInoAI0oAIg8AEooMSGNwRdmMp4NwIUMAFWHAIoELoUWgRROa1lDIc3qQQwQAM1IAMb+pJR6QMokNEeMMbZZpUwekcaQTZeoGp6yDyIRhqrEXLNuHsS1gWrt04m9FoL17FDgaY7RhntlmKqsVx+uboaQpgfEiIf10ZoRFH1VXY5kI87sB5PwEi5Fi4iMR848IOhG5KgO5JOaALTyZ5HSIQvoJBa/YRaiIVBnLaMh4YkTAQQjITi3Hlga8P6OcMqybdT2ALebJ5ma58XvL8FjKtvS6s3ecPfiaHo2XgoGZ8eqbi7SsI0LAOYKgSEK8LEnJJgi8KZapxB/hu0aMiDQbvPHQC6IHACNCCqQuCo3GmGz0nQE/m5JECcSdt5mHqhqsqfVogCP7ir5oYEQ9ACB53FILDPMLChR8CUFlZp3Hq56BZ1J2QWQwobZ0OOEpZNMraIY/VaM0Y1g6yAnmFCSeMb/cQZGysTLlE2BgVpLQF0rPNnt/I69pHUyYUdhFPKxQMuOBC600kCVBwCD4md15md0OmDGJmR4dmcS+uRmQrEFny097mqaTuFbe14ftuT6Ym35omECW61Rut4t3rBVRvPjRfOIFy3YIuGhmqrMsCg6UnC9IwCmIqR6qmQNDDaFip66SkESIjB//mg9skCM3B56OmeQJwC/h5wAkIOuilwAjUQBP0ZhS4AzyfggyJAARNpnKisAsaJvxY+A1bYhSxg26GLhCtQoS0wxaB7ne+q5S/AoyesbefWrR6m0Enwkkt3EVm3przH0mCwBhfToqNjiWtQNYpRGU+hJikmYxYXF27hWxFBEJvhTytBNqTJEqBzmouzsrPiBQlyXDOYXLcya+sxErrCBEl9xQMJug2539c5kGL9g/yrkQtpArvKg4kn6xSqy4UX4njbhZInuEFQAzee2B5uhAPMvxnpeRpunkm4zSwg2Od5Ap7HoCwwqUV7tY2HtZstApptwyTMAq7MAjXwqWmLhTdOhGBbnrqqkrtq4QYa/gP33LkeUAMrYKAzILZTKNFPPpD0bOXoiYY1gAIe4K7oOQT9OcQYCQIeIAIT3YVgiAKfS5Hcuc9WOHkWyZ9+SwRHIJM8SqBE0KxSqXXdyn6qsX6BCGJ5bokxZod1qEBn0RMyhikLo5XtVhqKISmghb2qkRzdeEMKIRvZeEOLY2hD1WeabhLYkTlO0EjVYbv4eAMT6YMrELpjOJCRGrr/u4QBCZAYyZFHuAJfragsAOR8+8pIW4UkMHkkHATcXsNg7bNNCMEu4MBdvake3uoYuYOJy5xR+KkamZxH2O0ODIYGmZEzMM7GuQJinb8sIAJH2LRaSO7NnOyMveMWCgQX/ioD77rP+TsDMTADL6CqSj7PT56FKyADNOC3MMACKfC5IKACW454ZZiGtj0CFmwEVEjEDC8CAKwCut+su72gR/t5wA96/emFLzAEUeltGuYd09Z3Cq1hSdCHqVeJdahRJrZunEE1SuEUh0Ea4UONlIEhv7EqBvGmkAY4ZtQSfPNnd7RryUWnmSMFNZtQ9YgDHJADA4mRM8CENPzk9z7sGTmpADEiRAmCJgyOKFhihYkRIk6saNFCBowZK1yIMPGiRYgQAkm8iBHkYgkXMViwMFEi4kkTLFzIcOHSZYuSJlO2PNnCxAoZRGTIcGkiBswYMVGOQGiwxM8VLEqIECFj/saJGESIBLEY8yUQmCVdfHUhhIhNITBiFC0xAqyQome7wmCxQoUKGjKCBDEyZIiQIUFinAhxgoUQGU1VuHgxVQUIxhAjghQixAUMGSd+CjliREgQITNUoGD7GcUMvTCGvED9YkgR0y9gtDhh4gSJE6hh+EBShPUQIkWSFPGhm3VvGEeqUEmCBEkSKs2pTNES/XkWLWO0hDFjBo2aNXHGsFGThgwYMGG+fAEjZswXL2G4bNkCxksX9lukvOfCpQuX+WC4PPkPCiiYyCEHJu4TUAomeGCiCR5y6OGGG3aIiKavWtBohhJS2pAFFURAKAQQQUSoIRFFgI02gUY4QbEW/l5zaTIYXqCNhAlW6MspEUpAyYUVNtQJyJNUiO2kGDb8SQWEfjRIIxisomwFIrySKaaFNmyprrpcMEiGoV7SzSeXzrrLryPYMikmDoVCzIUOtdIrJBdW8pGFn2qAoQgijjjzrs2UXGEGH08glEfPajiBJAxfICkGtmRATSJHIztCrxkiKmouFFQwrbTUgtDrNBo+YwFDDGOgCIY8Z3BNVVVdI0JVvY5Y7kndjkgiCSV2neK5XqmQYoossmhuiinI+yIMMswIg7wwrjOvvDCm3UKL85KVQkAotuDCCSegkCJbKLiAwtsFDXzi22x52IEJJ3RgEAcdmJgzxgpbUCEt/hFENJEjCh4IgYIJFqCAowkEiohQElaooWEVVngBMZDCmrEphlaAwU0QVaihpZRIUKoEGlBFqamiHmKhhg0/EyGuvcI8S6yfaiqKhbOKAunSS1vqyVEYjEAiM7hUDcIqIuIsSrKCTJDIyxY8pEsGvmjgac6vWJiBsrnuypMyv2KgYVQavjoBBA9GQKHUuQQzCNUWxCKCr694IkIzITQ77SUfNYUY1dRQ81LVWGtQAbbUXMWQotRaYJVxxlnlrYgzy3JVOMl3VcJYJXxL7gjgoLM2Oi2g6zW6+7J97wkpRNciWwDDXSJcbZ94ooknoHAQ3iaaEPCJBxmc9/cmViBB/qUSSBBh4dmQ6mgCgfddYAF/JziRxRVoEGkGPCOD66efzpqsMBKQavFIEh8u4WEVDOoy8KFgqoFqnn5YYagVVojsqrjL2jMvtvhii838AhOx+O8rcBNCEZBQBSQM4SxDgEHR9AKTk9jlK22ZGU0iEz/KZU0IGmHLZIRAg4d87whWCUKUZsCqmBAKBS98GAos0pKvmMYIRjihEE7ighrEoAhDOKFVhmInGcjPNZRTFclKshohoKAhJGgBbVpAAxh88IMzGFuFCieXI/KlCGxxVdZmREXTCMcHQfCBqnzwAxYUQXO52lWumEMFJSzhdtmKna8wF7sl9LGOsZPCE+yY/q4mEGgHTXAC7ZywAx20awcPygEPmpCogyAlBffTyWw4sjznUQAq40tLCT04mRf8YDM6NEpTgNSCEayAIzKcAQuQQiQQhIAEVLuaCzgDwaLIYIotiF8Q9ES5F0SGM5KBCQqldrcQOsoIRtvfDeN2tN7QKmiRuZkYO5YWFeAMNQfUW1hiIMbHscUEiHnaREY1g4lg5oYfjAtPdEKklH1mNoRyyQdfQhovRSwndqqi0SQDg7DJTwWuQRVvUBOZIj7pNS1QyQqfNs7C6ARfLljhqE7CAspIbSyo+iERXDNSgmbNCD/AHg3iFz+IZI1VBH3S0TynqyUwAQpKkKOudLOr/iX0YAm78mlNa8qEBjmIB5LMlhOasIMCFQgHT42kE0dgAofM5WGJOsG+RDCVrO4IIQ5hwQlQMLKSRBAGPyhCEDZ6vxUkypaoWQGLUkA1FgRhYZ45wQgG4ye4HQ2bVUxhBIvwg2OaxGa6BIpXgNICR320VOAr4BCeCUQ+1Q1oytHMS6r4Grk0BEMs0Ei93lcUH9FghS7h7I+4JBsWjMoiMQBJ3UK4AhTEhki0echc4poom2kkLid4DEoIUjipROwFX7yeaUdaA1Mtyq+qcgFvMtYWVcmgBkFwbYeoYht/4pIGmMGZnmJ1tBv+kAZAzAtrYKCCFBQkIoF6TaRqUznh/hhBcrkZbHDSqBsf1MAHPQBwDxgEPB7AiwmCBHAObrCBBUtoXh7oiEBOkAIQFW8E+ULKEFQg3PGl5Ed5PcFLUCUVH0glNnKhLfIU4qSwqdNOWKPBC2gwmh/6TFYfhMmNxXLGn5xkIWWFCUjs9NoYODAGEaEZNHcpzRvSyggZexhfCtNWkIGEICBrSVPsUqopzmAnFoEN+RrCooc1xSh3aeG+NoQUEoAABQ17CKEwOaMWsDVriNmJZVJ4FvvOyYOxemiFXiAU3kBQhIO+oF/t8iWwqAY1YlQNDcZrhIgVmTeRVWBmcJiXUE3kBSgJa4uMOxsSfAQ1sUqgD0JVGlUJ/ioxsHlRq3xK1KNG8sBE7UEHLoCBDGgAB5HkwQf4hTap7osjHBkBEe4X56eEYAIMKFgJUuiln9h3Z1Y9wfNYBNwqqletKjUtDTyApySqijCJxZpYfjjYivwoBCsoWsYmsxdUnaWYmpmUDPRilWdKJjK8OVoRcDiEp82pij8JW1YYkjzklextcqZBqRmSFo+gwKsozmta6kqDp6gZKkRKgZtToAIPfKZwjItUS/miquutAAh9saERGOcqjcAGuFHEFKriZhJC4eQlXoofDWhiIQhSziqroSxv2nLksFATh3wKWqx088y4LmxOI8CQUhxDSrOc9VUod01EmGbLhd1P/lAyQCmAGzbrntrgAxKQQAU28OujShUEKUDBB5JnsAZMoO9FIN7Dxnci54GgRUGYMhCDMJuTZA1RhDKtRCR7JpWmhEhKosCb4/cDwmZsh/ncE39pEFakoCAIRyhKnvYiRNDfLH8h6TRbQMXL01eKBkw74k+CUIOFNAQqIihYWOv3mhNQLa8cAdHBACPDZdc54w37UelpgJDPpOADHsD+pkbOOIuYhSaugqB1J/LFFkg2bjDYHgkh+hCcm0UvQjBBZaCCFKyL7X41GAFtULtCfZdFNZK1r6OpCskoMkcBuCZDgn/TDbhIFJowASjSiaZ4LHmrIY1QAQhUnIgYPFtq/ivgIhLbeqEPqAHOIxxnmwDn+QAJsQEmEI1NQYGRwwhnix4GOIEhgAi2ahtG4ZizKgzgej+dYCe7QLyQ+CEAPKGiaKsXJAEPsb7rEqZhegk0mYjLyozN2BtOgSCbMbK8cBMB6goAWrqTEInNICipUQ4NI4kZKIu6qIgVMRES4AghqAGpmQhUUYFj2xeBeJgZoRGOkKIQKyLTEqsaKIJNUR8VELbre0E8KaJ+YqzTIA1R2azECD9fepEaQAEQGJ82q6WPKCMbjIEUGIFaSp7r4RjCycQXkogyXCYn+ZmjKbTe2J/zI6+gyYx9g8VYKQqDuB/Qggzu+QqEE5uRwqK2/hKIHSGBtSm2Eqil69OtDjzBE+yIktuiF3pBInm3FdBEEHCcC7SeInma+DkrlSq+H+AKl/gJdkI8LxEv8sqhJ4Ggp2GYN7MLJnqgyEggydk0zYA1jEGVETKLA0IJGhKJ3poSlIiIDpmBH2oYGfCBzJiysNGIEgCuFZi/gzi2wSiyoyEoCMOIDpyLxnmB5aG+2MioEZsBI/ABMRqVDwCBD4DJh1khisga2IIg0uCLULkUjhIC4CIUVGSMWjq2FlmhD1KpTOwIETjFhlkhFAgMfaOMGfgBMXqV/3Mg24DHlWOL/vGc9LrF/7ugI0ucSXm/GSETneEMiSKf9dmJGUsB/hB7iBBMAQ8wPJ8MgeihHkvalBqgS+cJgVpiDAwhnLxyCBNZgANAQcJZKSV5szKLixYbvRkAgrwwDVrhE/v6Iex6vOshLM4QiZDAR4HznMy4ClArP8/0nt7KsnNKE0iRDGNEiLQAgiC4lB8IjicLlCK6quShC0I5gYdBCrDSJz5MER6hrbVBshfYNjZrr7CpgayxTeBomBnLO8Z4JbrImhP4gJNzjdPwKNaAiHsbJydCAQ+ASQ9QGBKQofciKAt0ylLjGEjhCqaQNNaYCKnIGo3oziFoNCR6nNSYgd4or/4RqUhxlE/7vmLyP6xUqK+YgXFyvtjwkREIG8HAOzkr/k+Y7ETgspEFyMtkJJIPyMQFGAADKJigpJ4VcMkQXIwJQIACMAADmAAQkB666ACOsSotOcWRU4Ef4CXBiRvdICwZ2DBMQju0uosYgRvMRKu0Aop4CoIfuAoZAIL62cVS4Qm24K5BKYEIW4EfqAyMQYIb8gypaBggoAu5UCkVKEaIeBiJkBGNMEaQASbeEwwkmz8P4M3Z1B6Msc01chjGQEoKoIALowhXCgEU+Al4BAnBggH4soqyqAGh/EsRFatNuUEcDRsRZb5Ygilb0Y1CowjTmhGz7BTYcrQLwZgYewyk24vVELhIkZgdAouJyJiF2qxzioisgZinsRkioRrl/pkL9fwMYQOBgyE7CvBQw6NQfOkIBBiAfSAAA4ieBWAADw2BD0gBGTzBAgiAffjWASCAfTiAEKBLbY0f9loMCmAMgfCAFGiYFijPEaDLveS9fbmlGgACzgsCILg91Coa4ECp0oiLmKCBJgWK7xmbnJiI03CV6qKaEEgJxMIT3xhT2vQSlXqNGKuBVikiyikJkbBSVVES8pELIsESizDG2oJX7JKLEfxTTHwh7CubgKGAcVMVwLAlVPmZomusF3AMszhYbSRUl1zRawwUU5yLuSy5+FnUOfyBG7IvWSEo6PMgv5mRObGJGpkrB0ycCAIVMtQIgxA0OrOTGPixrLGQ/uKRjZbSiZNglFLJKjmLq7nEO2zMv/GhAMSsy2ULmAMQgAAQ1wAgXMIVABm9ywEQAAEggG8FAADYB8Y9XAQgAHFtABCwAcwzAHFlgIEpgAKggA+ggMoNXMZtgMAQCHNFOx9gXXOsAZvBooVkXdadoKGIASBg3R+qCDYEipYgwqsoC0Obto0qQH3DlSowAnXcPTXNE86rLpsZMbBgGokYydKDIScCEZwgPRgKm0P0Lx+YMU4Vq7wSyrEqjBURjCw1t81qN4h5mBIsGAgT1JF7S44ZFYdJAetLro7a11C11WIcOaxZIcdQip3oOPLJK8ujiyn6Lt5IGGSryEDBl4jh/hEyIh441Kv7OQwWQQmgxRcWmYGRow258AwS4heDWVYUs8gTcNFvJdx9gOEYDgADOIBvhWEb3gfIDQABiFwevuEFWJgQQAAbZlwi3twYlmHEFBHz7FFztE3OswshiM4vEg7CKJM/9ZwgYJyQAB9HCZO7mAiacIu2uAuGwQzl+IGgwyIiIY0vQhWtKIkeC6vigbH3Za+HiCt+IQhZEgH0xGOl9a+pTMWy8YAXzMS7m4s8xOMWsVWwpZoVupTfZC9hm1HAVNd6ZZhT1BR41SZ22te74L2KYC9DZKueA5nk0SRjA4E8/DIZ4xi/0OKI64iHWKeKCLGUAC2IYIFN/GO5/lARlQg1rCMSCWMYqsFGY+PWQr2fLk0BZXVhx4Xcx+3hHNbhaH5mcIVmaQ0MCohWAHBhcIXcxaXmcR4A58E+EDjF+zvYIrCL1u0LJvKafBQOs6jDIbwLgXumdSQKMG5ExBur+zIC+Wk5hjErmtyoc6qTB0SIePpSMB1mqBg2QuEIEMi/9fFeztNGN3NKQc2+O0YbwjE+FZiyQJmKFKBeea0B6wMBgSkYET1FGGKvhiGczyi56yFSuogxxBvlqxq5F3pLNiueUpuNgkGKDrywdqou7IKUKeO/UoWBmxMRPDkyliCU90oUiuMRVtq2fCGIFeNL5EG+LvXLwJBoCliM/iHG5nF+YXF+4ba+5heW5gEo1AqI1h1267S+awGgHsBwaZRtkX3V1x+A2MT4iR/oynk2iWIOm81AOic9PNAcCsmMUs+YTM8ZoTVlwx6iDJWSi9jYkF4slBPgPZUCVCVB5ll+yxOFChAjEhlqmI1+IcDsgEJWH6iA196kUKwQ7akIgRRgJ8YZlZc81lmmi5meK/pZSlR8oftJEptG27nEVLHCOyea5eMTEes8Ebq1DFSRNGuL7KepIvAVOm3MqwurC5FYwkYTu4VLnp14ITbbEIIoPkRBilqaKj/MK1kyQRV9AB6+67XmYWn+72uO6wVAABLN4W+WZra+Zr3+S42u/q1QolKpNEcsYq6T9a8bwi8hYCsN/s1jQrx+jQsvcZR1xN0iAALtETjgGCGZXkzTYhg4o6S21JSjbhgShM3UDYwXMkF2zW7fnGmXDMqJzr7B5IiRcxjL8FeRlgFBBVOMAd9CPr6mnYuUbmKU4mxEROdwOyveC+wZyz68w7uzyUOkKBgOLO+Pa6s1j1IbUq9xwiKohJhHLTUoKqkfMc56YTkT8aRkNEbk2xGFwKJEoY1jK5jiCQwRiMbPeIBoFWdxHoBoFVfIvWEejvRpDlwZjtF9KIDGheEivmEDGNdLv3QCmIB9McQIZxEaAILbLaJLed3fDJTgEFKU2rbfTBSR/r6LuvDX+zEJu9g8tALfESwvQGUpq6qthzEoIjnZGXgzWcIYpuS9xShkHa+tWqKABjhzEJH1pT1kf7HZv/QA46PXUX7BFIhS76EBNxtB60IjwnG3bLWqUzxYzrNwRIzJoCsieF8hhzn3nl5lst4Xabz18n4Iy2MBtBqC4BDs1sKiujALn8HzpaiQhlCJICkB1KCqgKEehSAebBcIXiQchLBuliZ5wHi2zDtWyj0Alj8AAlCABSiAlyfnAzCABnB5GHVcAVgAC3DRzn35AiAYyh2ABXBJBLCAvT1BBACYoz5K8iEBeC2oYpwLj5dKIY2BNE4UMnsKNpWKcKOaGnCB/uJrxARSybC5TeAICe3hSyeiS8F4Ad67pDcNlLlKacdrGJUOyjOPMLNxtjO3nmkfZaEUmJUm1Am4bRFwsxUIuZ/kDHsntqAbQR84WWOz1xE8qzSeQ8I5Z9pegZW08sV8VJNjL78PjLhK3fn7TYsLjHzBzlRrXTvN0TqDLyrjmBl6IgPemDwea+YbAcAPzk3pKsAQmBM8dMyTxhOAsAeIRr9jfkLN9hq+YQSgnulxngaQdAbYTmErmKS3pVEk1N22gZkduY4+2JTOKhYBkRi//WU7JyJ64n2lrVynsuSKn4oYubYqAZlGK/ziPNwAiCJGjPjwUaOGig8gQKDwkGLG/oyDKlZMpKHiIEYYMBCqQLEwBAUKE0JSCBGCRAoQIRZ6UOGSRooVCFGUDLmQwoMJIWSeWIhiBQoSI07Q+GH0B8yLMmrIRHoxhQgPDA8e/eEDKQ2EHrZ++IDiog+YKS7+QEjDIsWOHzyYJNHxhIihI4ayqIHiRIoTJmjM+FHEKIwfMCyecPkV7okVK3ruVHyixFy9QkMMPTHCZNwTKO6apDyXsssRJUFOmLBgwUgRlkOMDCGCNIXXpUe7pgChgIABByir/uyatYEJLRuqXAii8Am8ZAtGlIlwxdgUWk3iDeFBsUuXySe6YNFXhkYYM+6SKKxYMYu0CCO7pSHTh5Ei/kUK+iiSBImRJAWzIuw6lgYQMmSVGAtnIVSDUTK8YNFFK3iAAkgmiRSSB4mxtdZPHamQgnRA1bQVa6WFwNRCMU20mAoyFAREVk2VtUJRNKBwUAuK1TBDVlf19QOONaTQlUIofECWDR2MdZFZSG74Y2TbJTfXCAxRdJcKyfFVQxAwXHWWe+ZNZFlyyYXwVQokiHBmCCVABlJvZ0a2mFCvVWYZCjao0BlIISFwwEjHiaZTTaXpJMIECpT2GmYTQFASlGG6NkIJILQ00WUmbeWBXHghaJUPER2UglQM/eTRoxDG5ONFKpTHAgsyyDCDRjHEEISM2x0kU3qnWjRUCUQZmzUDfPHRJxASxSJllVEIcViDgAKqQAMMMqRV1GBnIelYXAqR0NlXLJwwZkMPgjBUg2xRd5lKIQyZAmstJcdCCzPIUAR+MTBFgwxlHTTYs0xlh6S+ZfEH6oMtSWdUVhwiGRhGHILaVl7bpUBqdHeBWeMIzyZ4HnImhikUCkdOZtJniFZ6klAkrCBUpQt1NapraPY0QQMhrZSnSQEBACH5BABkAAAALAAAAABoAe0AhwYHBgoMCwsPDg4SEBAVFBQYFhYbGBkeGxoiIB4lIyAqJiEtKiMwLiczMCs0LTA4Ky05MC09NyQ8Ox89QBw+RR1BSB1ETB5GTx9KVB9NVyFQWiFTXiNWYCRYYyVcZidcZypcZTJbXDxaUzxWTTtRR0FNQElQO05UPFJZPVVgP1hiRVplTFRlVk5qXUhrXzpoZS9jaypibSpkcCpmcixpdC9qdS1sdy1uei9wejRxejlxeThzfDF0fzF1gTF2gzN3hDV6gzd7hTl7hTt8hj98hkN8hEJ/iEKAiT+Biz6CjEGDjUGGkEWGj0WIkkaLlUmKlU2Kk06MlU+Ol1GPmVKRnFOUoFiWn1yZomCapGCeqGCkrWSlq2qip22jqXKlqXenqnqppnupoHWjnHGelm6dkGSajF6YiFuQgliEfViBd1h+cVh7a2B4Z2dzW253X3J9X3J+aHWBbniEcneIdnyJb3+KdIGMdYSQfIWRfYeSgIqUg4yWhI6Yg4+Zh5GaiJKdipWdi5aejJigjpWjkJOjk5mkkpyjkJ6kkJ+mkp+mlZ+nl6GomaOqmqSrm6atnqivn6qyoa20o6+2pbG4p7G5qay5q6C4rpm5sJG5so24soq0r4awroCvsHuys3Oztni0uXyyun+0vYO3v4S5wYa9xIu/xo6/xpK9wpS7v5a9u5vBuZ7EupzFvZvCw5nEyKDExqLFw6PGv6bGvqvGva/EubTAsbe+rrm/rrvAsL3Ds7/FtsLHuMXKu8fLvcjNv8rPwcrQw8LPxb/PxLrNxLbMxbLMx6/LyKzMyarMx6fOx6TLyqPMzqbMzqrPz6vS0rDR0LLRz7LSzLXVz7bV0rjU07rV0L3VzsHUzcPVz8DX073a1bza2MDc2MPb2Mba2Mja1cvZ087Z0tLb09Td1tff2djf3NHf3czf3cvh383i4dHj49Tk49fl5Nrn5dzn5N7n5ODo4ePp4uTq5OLr5uHr6OLs6uTt7Ofu7Oru6u3v7O7w7e/x7/Hz8PT18vb39Pj59gj+AF0IFJHhwgUMFCYoXChhIQULFShIdCixokWJFTJqrADRgsePBkOKHImhpEmTGVKqVKlBQ4aWMGPC3ECzps2bGzjo3Mmhg8+fHT508ED0g1GjRGN8IOrhQwwPMaJKlSpjhtWrM2hgzUqjhtcaNsDawEEWx42yZXmo5bFDLRAgP94GCSJkSF0hRJAgSaJECZK+SvgyWbKEieHDhJs0eeKkceMmTqJIlkK58hQqmKtY2WzlSucrV7CIxsKldOkuXrx8Wf2Fk2tOmzZpyoSqNqpWuFvBevUKmTFj0KBVq0Ytm3FvyJGfO2eu+bp17Ni1c9fuHT169exp136vu3fv+fT+7RvPj18/EehJkMBwMGTEhfAvyp+/cWPHjx5H6jd48mQGDCut1NJLMhWoAU4I1sQTTxsANdSDSy3VFFMSNuXUVBjGIENVW2V1FQ0ggiiWDWOROBZaOKyl4g8/9PDWW0IAEcQQQ8yIxBBJJKFXYH8pQdiPPxq2hGKKQaFYY4xJFkVllE1xGWZUVKHZZp59Nhppp6GmGmuvwTYbJpjUlkpurfDmWzHEBDeccd0kpxxzzZkTnXTTtXPddtt9p+c94ZFXXj8ZXaBRexmEUAF8iE5Q0UaCRrTRovZxhN8FFuxX0kH9ARjgpgZucOCnniaY4II6ddCTg0AxVZSFFTaVIVX+G27YIVYhdhWWDTSYaMNZKKal4lpxyRWEjELMeEQQOSYbmF+BETZYkIcp9kQTTDCGpJKUQcGkFFBGyRlnV2KRhWlabvkFGK/JpgmYtqEy5m6vHFPMvMFRQ1w22GTTZnLLxfkcne64c1092eG5J3j6iLfPn/0kOoFHGISAgUIJIUpBRBdXmh9IHtUnKX75WZppSStp6lJKBrZU04Gi4sRBTjSReiqqPi0FAlJITZhUzhluqOEMsn74IYhc2Tqiib36ulYPPLj44rBzzUhjjsvulWwShTmLGJHULsYYFEhCseS2UTjJLZRTUhkullx0gRpr6LoWmyaatOuubrCcacz+vMUIV5xxxyEHTr/OsRPwdNZhV3Ce3tnzXZ8Lm9ePPxJUXjnFEglacaIX2bexQRp1DLLG+o2M0qYsdapyyzbJ7DrNP1HYKoUUvkqVhjHMalWtIeKqK9K8pkXWr2r14PSLxM4YhNXKBpYskEIOybW0jjn2xBNSLCnZFE06CeW3n4Ummmltp7ZlurJlEqZtuO3m2957RyPcvYBn48033hBuDnSGU3fdwARj3D3yhA8+QU5yk2tAAy53OYcoaiKbmw9GMvIRz42uUiIZ2X/+oymWoCxloRLVy3Kik5i5rlSlopmqVqUqnCXFdlGRgYaC1iHe1QBEvyMRWc5yIqU1bS3+yINRseZCoyPopXnLChKQfjQ9yFTPCYx5gvYsIwXvZcYKaRPfaMinpdWgKzabyIT61ucuWJgRGcc4xm/2lqbhEIcaf9sX4f51uMQBcHEDFCCfFMawyVnujw1xWHwkGKn6jI5SJDEd6j6YMpYh6GUn7IkkeQI7VLUwZyuEClRgGEMa1tCGusqVrnrFgxQRr2nBelGMiFWjIezliDzKEWKyxsSuOZExi7kWtizjJO6hjQqcAc0WyZcaLnlJjGR8l/uQ8T42zs+N1ThOm5bDnOc8p47/+x+ettmdfOzRT/0Ipz8WaDlBPhBzEswYfih4wf3wxz8dDFAjW7agn6CwkjX+M4oKaZfJfnIyVrHSXdFwKMocIo2UpzReEIs1RBoFwYg6ohrWsLZEZyWGa1DMaEajAAUpTqaK3LvMk8BnhXCZpphelNtsxsg+M7rUjGpEEzFmOlO/4ctNcLLmOqgTsGwqbpvc6Q4+8tGnPvqDcuUUZDoJyRFKfQyD7nzn6eLJyE6xjlQNwqeDkGJJC60qQq0yCidj+DPdaQWUodyVWZKGllM2TZVycSiNXAlLZWHtMM9SDBMgc8vrPQFs1pKMFCuzpF52C5ibwUJJr1QalLbGS1/CRCpSUZuXmpE3sIgpMdAk0+FYA1/4G1yc9gedgLnjHe84rTa56Tih3iNhkQv+5+SQak50LhVS7HwqVDOowUW6xKqjKmEKtSqh2B1ldh8AQQxgAIMPwEAp/XzhPwPKIVrxrqC6usENeoiWHPhwRUF82lyHcARXXi1HS5DlYPYKpCZaz1rX8ui2rIiZb62NC+YzJmzCOMbJ2q0VsYjFGde4xs5W47PYeNNoS2vagKEWgNvJTh67+Vpwzpa25kwnxi7msQpOCpGYwpR/OEWgebqMhJTUKqtwdrOlaMgpXpmBDs5QBijEWCpMGetUAOrJ3RGtK7nCronOErykEY9pxkulsMZL1/P+6K6FacISpezEJ0Kxo0oaGy+fVF9wDRO/54MNZMco2XZNNhWwEDD+b+JljFn8Bk3zM05o4VS4/jVYYNixR3YGJkCijie24qRcbR9oEY3gliOhOyRJUjJi1KmOnig2FT4vKYMayLBCR4mBDopA4zFsAgxjYMIOdKADrzxFujCU4QyBZtZa+S673EWoW4uHSiA4bS7FmqtekCVLwlAUelRWzBKs3JiO/lWK2toWSLmM2MWOD8z6nRvd1EdZd535zGl+6SvM+GZiDIca2MAG/uhc5zs7+H/1QLce8/Fnhh31HxlOCH0sUOhEtzMkjfatiUcFs3uiSkJh1fQOilBq6BZlKTPYgRnGwPAaM8EMZjjDDlStY1gFdFZndXV218rWWS+tacdTZV3+HHpEuz65vcGmXvX8er0oDJaw3TusfZ/t2C5JO7KpYJd/URFgAZvR52ea6ZoSnD/9maMc/ItOg9GNbjyCp92SO6qgLXZbj1GwqZTiGG9PV+LfgpDfKN5JV2Un1uXKgAZFOAIa0FCEHMjgKB4AgasGXoS6QwEKYABDGcqgg4rzmEPVta6rhazdHZIlB6X0OMh70CJbIy9GyrMRr69WUYpKWXpDeqLLPRqZj1KR2TM/qblWg765iTGyYNq5uwKcCp/PYhbzaiO432R00pZD6ab9nx0X19ru8BGBUlfqUq3+VIPsVqpcfwlzPfX14IoddmRnVVRmYIMcDJwJRSDCDmr+EJWDX0gGRShD9o8wBjCIgRNm2H6sXvX3wG/lugYlspFN6VbGsyi8cgGCQ41Y8udVFPPCdiTWcj2RQRmMwSS9RF/NNkz5xRrGBEY3h3pnJiaV5XOaFWdEBw6itWBINyemZUf0kDgBxDiQA2jBN0i3dTEcdnUg8U5QRTIkgzIc8AIvoAMwYFWO9Egzs08spDPKtWo1kAN1R3A0ACtPMX1FIAZjcAZHYBhiIAZFYAM6YANE4HbtBzQ5oAM5QCuCxzsbV2TD0xazxjRN4wNK9jREVCMPdV6/9iyJcVFHgiQsFwUFeIDdY1hdlljPBm0O2Idyswn7NW3U5i52UxtAx0b+xDAM0SQ4CjZa+0NaSlcdqDWJ/yMPQeV7CmOCR4WCKRgpIANiiSRPMKADa7cDMMB8Oeh8z9dVs+MqLiYDpJY7YLED2pcDNsBqMxCENTBqM5ADUTAGZXAERbADZ2AGVWh9wmgDsbKLO0ADOgAFZgAGVIADnwR/JLJdhVdkiqcWP7B4jneGMjIXRnAEEMWG7QWHcWg9kZFRUuAETFI2Cths4kNM5tOADtgl+5U+mTBZYbJz1XZGmuVt1kB0glN7/sJgqXVap5U48+B032Rh70Z1hLSC9vZhpYM6ILBpRWAGRQACN5GKCkJJO+gTLXRJLqYhNrADo5YDIhKE3kUiNZD+i2lHfuKHjEwQBUdwfRB3BFpYBFCwfdQ3jkdgBWCwCV4ABbeoFQOlcUMGhsNTfytiPCG3SsMiI620PJMXUb/2hgHoBFWmjo2hbDH3PXq4h+VSj/ZIen9oemCyPjlHiGg2YJ01kG6igeTmiHRkbrtHDwbje3+2MIHmD7YlH47SYRe0W/6xASBwMi+xATBQA6SIBqfIASAAAyPUb2FXST6IXDmmabU4hT4TUNanhTtwBFBwBsAIBeR4BlFQBlRABDhABFQQBUQQkzSwA6LGkmOxA605BlbABc14Xb2TXdoVPIlHf79Chov3Az6APHNhlUREBDWya1fTLP+XjrdkPe3+iD1NwiRkqTZ7SD7iWY9+uJYrRWbsYhtnBAtu1kbGEW7JMTjUZA5Gl5d3hlrwwGfcgQ/8OR58FJgaVpjE94mhuEGfwhKQBANFsHYvAAMzwFww4AE6UZnMJRTQpyoYUhUyZBUxVH06MHDbRwMXZ31MUAadxnBKuHAMNwZYAAVEUHemuQO2SCJFEAVFQANCYAZc8AWakHdUgCtemEPFKWtQySJx4SLHM0RSM15IYCPMg17niFHE5o7KloBcRiXC9GXi2VhpqZalp49ipD6E6FK94UzRRJAFyRzUpD8MZm6qpTgFgzBQF2jwxlQCWpEbg5gx6EEIOqGkSAZ8BwMUmlz+j/mhC1oDRBEUtANWUxGEueIVpQY0QUhqrClqWeEV1sdpYgAGmvBpeccJoHZ3qmmLN8CMKrkDpWoEXDAGpUkaYJAJnIAFR4ADTHmN2Fh4bYWcKoJkLcJ4CuWc0BkERqBrSMB/TraVcfiVVkaHW0ZfwZSlXMA20SqtXlA+jpVS6QJZdLMu/VhZ7vNmwoEv9nM/gjM44XAO4OANeMlTemkd83AnEtZNCfN74vQP9DFBVmeRW5d8XccyHVCoaACMO/AC4YcGMemgkVkEM4A7H2BqOPMzKpmSdZcDuogrpfmiTHAGPwkiWVgEQnAEUlB+nRqMUDAGSpiT2ocrOJAD1mf+fStbo542BnfHBFIwrVZwBAa1K0OKIomXnMUjlSwScuEYNcozV+ToSstjjrVEJMM2pVC0ZYeFWKChRWujpVw6evdoc9ImpmMKkHsTru+JphroDRoon3Bye+7ggXYGgnnWew9JHhfWOXeKp5+DbyLmaDKRE//KXBt5BnWHBmVgBms3hKc6jMNoqjlgcDFQAz4pjHV3Q8rIarS4adp3qtrnsUfAUVCwd0awA0JgGMOYK2ShQ7diFilZopmwCViAfUwwG6lhBWfBsjqbjW3lccazeM3JeOFFtA41I+OoF0+KXr+Wjk4bllRqNqAXTFhAtVWLJV7gNuTZh/oViDinnmf+FHtuhGBo6iZkO5+kpVO4d27qdokP+SdSZ6d0e3yZkjr9qjIdQKHLtWmDu6B/C3FoYKjAqLFsd6pA06gqSQQ8ELq5CBZVMWohEoREcARGQLjVt7JnhStgcVaQe0M0gAM7gDRMwKlccAREEAWckLpWYARAYAWpwKrGyQMx0jRCUBcf90PFE7RCKyxEJDXLA7xWE7zDq6zExp1V1MPJi6VTKxpTm6XS2gVXi7VZ+4eR1S6XFXTQpL3cW5fziXQ6xT+mNR0heCfrlonm6w+EaZh1a7f9wSl5GzOC+r6jSHds97dncAb7W3cr6sbzqwMcKhWSWn2nOnC1yYy+QwM58LH+ooYrAvVJJBIipiu6U/AFMjuOJLwKXEAFWMAJsuAFAKwWRMAEVuCi+scE5bU0vmqkcAHKaMi7rVSsTcaGyJp5TwRfWsZLUfstQby8yzvEWrSl0Su9nOCl+mg3TcxG0EQNCDau3gCf8bmBVfwvdoY4Iki+r5WJC+MPk4MR+GpBpLOvVDUgBdI6ILDNhTqEC7p2exe4MDqEgFsGbIcGwjiaO7Yht0mOUMAEYkOOC0yFO2DBtHiLs+J+PgZ/22UiR+AFmZy5YAALxqC6WJDIXDAFpokFmUDQrfDOqkEE3cg0Rmp/dfEWSkbKymPD/ae0teS0dghSTdItaRM+Qxw+WyT+rVyEltJLemCETISICpf1Cs40DM+EYMOcL4HDL3f5veFbJyIoYb1HVJkoW/0wzdQcMvwhYjCYOsClICBAsENIagtaBmQAqHtnBlZNBoIrjKZZjEuIznUHNH93m4ZrBOOI1gMHBYdLwUo5yBlnjUOWA01oBDwABFDACZrACV6ABdziBZkABl7ACalQDNnwDalQlJuwwVJpf41HXlUpIzJMtFLzSsCrlZT30cXrBFbKbFEyJVVCUkQcnuTiNmdpj7mMPlxrvTQtU0KXvYCTL38jzPnjiAf509QBgszsZ+MhW/5AfLplfPgGT/LUr6Pyr/RLcDKGBlpdBkoYBkr4hMD+uL87ULIris5HYIU8Rn3eRYu0SASd27L9XCu7835xLZyiNKR4AQRqcQRcUJRf4AWcehsEHQ3RkDePmA3MkQpHEMot0pzCagSRHY5KuqR0ZcMefVFeWbzLVkUkTVIQPtqkMS7iadqoYdrX+lhKXIhNzDc1ddOA81nW8FnCbJDO8S/TcTg9pZ/ky8Xm8dv5qq/It6cCsjohdBM7MYp1N3HLtQPnHM4mCo1ZTXBrbbLAKGpaSNZXsYszCqS50s83wAMmQt5LKZxOPtdExgM/sMJEcMnv/QWowQWb4C7V8A3MYeYLuQ7NkQ2aQAX93ZyqBDX5R9lyheCovJXSY2XWgoD+CZgZJQ3hQFy1XGThp1E+uPyHg1gbeEPTe8NZr30v1kAc1gBHJD6uJr4/cyIdadsOWGwdvPc4v2cehsQxx8fUVFXjMXPc3Pyh20cVVE2OQ2ii4cyRC2qy5ldjMsqy1Jd9KjmMMKlxFiwEp6pdfVzIJhKxsHaNO7SzwwOyJWUFUmAFkAwGXwANcsLpnB4w3gANrQCqew0F+LdKQ0vKxWoEl31ePoJyxOsYlOGOeEjSUgLoWLo2WaDSbtM2947v0Ys+X9Iu7cNmjS5TakLpcARHb8Qm3bum5JZ00hGJksjioA51/JDUWTfcI8aYXrc6lHmZUD2KpEZ3fQcCMgADo/b+zQQnhGu3uWJgomhQstLNkb1uqKdKsUBGUH5czzlA7DggBCSqBKrJBEYgBEXAycKe80TmFbdanLh61/As7e8Mz1igCd+g6e3ADvRpDtGgCqmwujRLBPgX2ZSdhnSVtM6T2ei47rzk4GgjJfG+GW0f6IK+pRV+lln70mSEG9sG8AEfHPVS8NBgL4D/N7S3pnGiDuoQHUl3Wtke1Lv9l+WhW0q9r2SczXprKsLVE5UpY6SmkTaYOwMHuGagdn77t0Yux2WwoqFPuJ57wVKYdhPr5DiUXRgLJVPgomzRFj1gBLAJ5UrP7GqRIkEP3oYxBVzACcdQTdCh5t9QDcjgGlj+oARDIJ0OVeBQQ8rE+kqoXFFEUj1ViodV8Nlsj0Xhb9LNK/eDXi7lqVJkdBtlovfgyvf2Ug183/dwFDgK773gm+nYjsUQ/x1/uTAAYUHgwAsFDV7AkDBhBoYNM2iACHGDhg0VLXLAmLHDBxgwYsCoUUPHSJFF0Jw8U0SlGDFHikAZMwaNSiNQpJiJcuTIlDNloBzxueNGkTJjxFA5kuOGDRpNndLAkYMHDh5CeFz9wePGVhxbt9pY6lUsDrJkr17t0QPIWiVWNEXLBvfcOXPmvh3jlNPIECBBgAgZMiSIECF9/RIOkljwECRHhiSBnARJ5CRLLFtusqRJkydOPHv+lhJ6ymjSU6hQqZJa9eoqVq68voIlNhbatLncxs0ly+0uvLt08eLly/AvYDgd36QpEyZUzVG1gvUKGbJjx4xdL1aMGDTu3b1zpxY+WzZv5b3NpVu37rp17Nqzgw+/3fx39OzTq2fP3j3+9/Lp2yfAffgZSKCDClIoQYY0WDAiiSyCkIMOJOxgQgs3+uAjkDqaQYcidvDwjJOMmumMMcwoQgeRdiACxJKiEGOMKKAoo0YxNgFjDCiM2KErppxiCiyvcsDBBiPBMvIrr5IUi6uypEIrrR9+WMsIK4bbBJpsqsnmnGxgwWIvIQ4j86/EFDtTscCOQKJNyihbojLMMmv+4rPQpCiNtNNOY201K/78U7bZasNit9wO9e034L4QjhPjkFOOueZaecW664yx9FJoivnOGE67m0a8bspDby5z4FPHnPfiW1W+dt6B1b789OvPPwAFJOhAhBLEwKGGHKSIIgg34ACEjjqK4cIKOwABhBie7RBEHXY44iQ0RHSpCDPQ0IGGGWrIIaQZZqDBBiOMiulPo4r7QgqXcjASyCPnpbdJe+0ty6yzeJByrbUAUyKKTTBthbpUMqFir7UGA+wIIwBbbAjAzhxir8Yem2wyJZSI87I5OfssZDxHo4LkPftUDVDXBCW0UNwMzc1QRYMTbrjjIF1u0kqpORWdbML+o8abbKC5rrtiLjUG1PC08Ua9dFRlh5752mHHHXfsu5rq+Fy1uj5ZZ+0vH7Fx1XVXXn0FNqJhK8KoAxhIgqFCCjvwAASOYvjWQ5VS1PskI1QScQcaZBi38HI9pNGoGNMtKqgej/yKXibvpfyGfKma6qx+15KYMCCGsAKVaGBB5eZOpEBCsMSY4IKTTLBgwoi9AlOd9iHYZPNNJeT0eM6QQcvTtD359LM111x7TbaWC93N0Cyc52Lm4Ih7lJNNkssZlVee8aade/jhZ5976pHam007vfQZaKjpZmlv1GGnHfxoHd+e+/LD3x2tXZ1Pf6/n189+/CM2AB0IA2brlUP+GJS2B12EbW3DkLFAsCy6fcCCGXpWDXawt5Ls7UPTKkIOBle4cTXFBjk4AhQSNwYsTEGFMzKCUpYCFrJUzoZjuVzmNNcDH/SASoQBYmGAoIQvKCMVNuMCFprAl78ggQvIgMYxMvEFLljBMRELjBHYdLuM7Q4yHbvMZkDmmSdIoYwj09PwiJcyQF0BeYOizfPkOEeZKQo407PZzZKjnOa8Ahrds4c+wAc+8bmDHegIDzSmwZ1npG995xFal86RjqrZhz8CCpA+8nEP+0ltf/GZ2qtkRY8A1kps/zGggtD2EGCtjQPEatvcKLgsC3qglhe0IEh2AKIZEI5wvZRBMIX+STin1KBcGyQCEZigBKvkQIbzCssNm9QVJ11OX2jhF1p8MCV/HUYIUGACFL7QCk1wQhNesAITEkOYIRAxFUmDxRc4wYUoNAEJSlhmY5CgxSO86Yu7C+NmPhOFkE0BjWocXvFa05rkwZGOz9MNzHozM+rdjBOgCEUmnNOK9Z2jHvcA0CY52Y5zpMob26AGIx2pDfi9Sh3moUvUvtcPf/zDpv/wR4Dy4cn5uOc9obza1+hnSn0c5Gy/YiUDh5WRWMpylna7oC1vaTcP4A1cM3hWVok5LsIZsynkosFScCCEFolFSEwSkjS5YjnLWfOa2ewBv6TEzb/4awhS8IImnmP+vXkqwQifG5MQkIAFTrxCFV5IohVkw4QoWGFG9WyTm97kMTHW6XdOeMIZQ1MyznZ2jVZIzRvhyLwsFMplctwCbij6hU504magAIUonIOKU7xCGcbwxkc/Oj7yrSMd8FPHOdoHjUaqL2jruI871oEOUv2WHvegaU1vitPwjc+TW+Nf1+4z1LDlA0G8SiArk6o2DggrQrNELy0r6AGpNguqF8wgVrP6LBkMLphflVcOgOCSHhApcmlVKw7dapay7EsthZHrlBJTVyAgQYVc0EQqUoFYxCIhiIlRAhZahwkqKhYLVhhNPaWQTi+6aWO74xgTKmtZMmIWs1GAMRpLk9D+PsFmec8zbRwhqtrf1Ky1r8WoRieljGdQIxuUdEd+anUfqR0yG9MoLjS6kY7n8rYe87mfPQbED5pO1x+EvEeT3YPdqcGqPvVQMn8E6B/w+mq8DmKbAzWSXgzVjW50q9sFm/UBqeoZgzEQJn1LWAMbELoGW9llEYQQ4LZSc5qNLnC+9pVNfv0AiECo9JSotOAgDGEKKvaCcW6D2CYYgZnsbAITntA6LMT4sVCYAhekoITImvjES2ACEyyj4sp2JrOdeXEZgye8NRoPecu7MURTG70eE8e1x4EtRmXbnNreln2jgl+SQRrmduSHHob0BjWeYZ2goQO5IB2kgG41oAH+9SO61K2u1NjTqvj1zx3/K2Wt7pEBVf5qgWlz5ZzpDAJbsvcDFeozLvns5z/PN5hc9RZYD405RnulLJDWF1UwN+lJx1UISnChEHzQQ03/EGIOhsIQoEAbKjRBClGInRKYqARwPgHGL7RCzVd+BVrXOrIn5hiuA7riMcKYoKKZ8clC28bkIbs2O2b2b5z9bNiGwuqikO0pKPUKWCSNG+KZyzpmVY+gzmcd4WbkNLaRjm7ro8s29Ufc+zHIQbqbpnMPkP182h728I8+sgogdxnUq/AysIHEgiVTnbos9jY+qgmHap9tGQMLzlervyQXDnYQkhvAC8DVxJejrXmVtnL+POOT/gETCHtOKAhhSj60NGMAIwQtKrN1VpD5YogARCMQ4QlQeEKuNxZ8fE4B90bYpxEk0xigBx2fubZ5FZygYs38GtigkbHJFvon2Iy2ZXLkcbPl6dpoS1sUQm5FK5TBde40gxlFDtU21NHtMNunHb7txnDXlw53XPLtXp47uhNA8eEPqlEHdZi3vguldrg3/CClfOMPwlMgw1ubxGMq9Go8x/uA91K4DsSlZ2m4hzOcHNgBGRoLJ7mKyyk9jcshjnNBF0wLJaCCLjgOLvgrS0uMI4CxIyCMlQMDWIgnK0idzvGchnk+JtAJB1umE0sd2UE+feqne2o+jhE2OhH+I2DztSi4kzxBjaVjuob6PqjrMR+jOowKBaybNtqqtlewrfVThvUBj3OIGqmxD3YILuFKKS1Bh7Zrt+m6qS/DpHUTH7IzpANEwAT0Owb0GvIJvP1AG2Bhlol4JTlTvKeaoIJbuEyEPFyqmxioKsujL8xrCkIjwSIIghTsPCi5JrLor9PrAQLDgbh6QWyKkh0KgsZSLCpAgiD4AbXoNCiAOYmhgkwoGGTghJSzHSECDC1SAp1gEwdzGCJwxiFIJtlpEy2qtearjFwjOs74tRfDExmjApVRGRtbnoiSqC4YjtYCBWgzw/MbBec4Ba3bOjaklDcsruNiwG+7v3Q4j/b+SaluUAf8CBB+kC4v+zJ90Lf+sB8DPMB1eMi+A6X+YbLtCqCkmjNiAYFJjBDFk6UJqqCFS7hbsiAO5LPJA8VhogES3KUfsYGN2wGrmIoCM7CzwBx9kcVZ7Li44iEeGrltqglwOgIg+IFt6sXPCQyAGUdUgIVNYALbqZjCIALGwB2dQL5mTKaKqZiprEYieMJ7+jkUy7WxJDrriwJhGw082RNyZLpk240toCh2vKiqO0Osk0faSr+8TD82VAZm8MtnmAaBrLf7C65sQKnwEMg0+56DhLu4Cx8C1A9voxqINMTKPMRE/J8s0w9/q8CAEzhaIrgMfC+THMnKozwQtDz+YdKgcIodprA4ISgCnkxBFsyht+o4bOLJ3JTNtPDJn+QmzzHKXqQSfwmiI8CCTNCEdEqhZYKC3VvGquy9rMxKraSdZPJK2XlGWztCXivL34sxpEsocnQjc4wj3bgNuPQxd6RLNKS2eaRHvcxL2/JLZmiGIvMGSmLAfsy/8Fi7KtuPfDBIP5S7fVBITsKanjJEc7DMiFyVMqOHzAQ8pGqlCrzAWSrNkjzJTKQqhXMWUAxFYYIKZYqdEiSSWCQrr8Q0SqNFuLpNzYEr3uSBHuLNHvrJGuWhoiw5TYM94mSYIYgCLtgETrACKqiiKEgmiHlCZ3QJapxKqJTO6szOjRn+S1zTtbHkxs34PWDUQrUkNuJhy6bTMS6Ay2ZrrU6gy7oUhVE4hfZ0z/hkQ75khr5khmOoz2o4B/lpyHYIrsPsBvnBspkCQC7jh02yP/igzANUj1T5LUOcN1CyGu2qSHpokAlFPI9ML4NTOMkruBjo0IVzloZLSRE0oRxQiZjsga1ACyHYgbRo0ZxUUbl6Ud6U1RgdubSg0aLcppHD0eEsuW3qi78oDCRtAjDYBC7wgmJlgiOtRp2AgiF1IZibzqlkp9nLImyUQiulUiu90s3Q0oNCqHE0NvLcsTFdR/IzQzSdLfecx3tUnygCzGOYT7/sy2agBnNbwHXohm3Yhm7+QAcEnA8t67K4kzt3G8T7o8xFTQd0mKSnWVTL3Jr87BoIfTO1eSCNcKo988C66VSpOs2swiBQ/VBRNSYWKYIj8MofWKsYzUlZ7MkdYtkYhSsbrVUavVUczVVNC04q4VWjVMYgoh0laB3EwgIeJAzrNLXW2YRMWIV4UgLnJMIg4krsZBOg09aqBRlgRDo9ITZjWxlCeZ7U6gK4XMd2ND801Kg1pTZTWFfbgoY4nVfwqA63nddumCR1SId1mA912AZvyD90cI+BdDuBvTt3qy570FO7rVt0QAdzUNxzUNyGfciHnRr9Car7mNilslgK0tiogirKwyCP8FgPFd2QNRz+cgGLmKwhi1NZVoXRF5UrlpVRGZ1RW+3NKcnV4DRKXfWXhSHK3QVWIJIYamQdLFCh5rROmsgwZIiGVjAGWEgionVOqK1GqdWna63abcXaYTMZ8QxDMb0j1jLT8kNDu5RHdY3POGVDWDgGoHE/ZVAGeuUObhAu+TW35eLXhIWf+KkHQbI7wiUk8aEHdkhYxSXgAibgp7HMRtWayY1YegA4zIUgCXGvDmwWywPZ0QU0QBsmYSKhUUSS0OsB12NVA6Pd2ZXV2K3RHIU9Xc1RHVUww1iL4fxdqC1arxQ+fDoCJvg0WtMiL4iGaEgFTYCdxniYIJrW6bVWnTix6+W1zNr+UtLYQmJrIx0rrR1bFPD9hPCFrfEtX3U1X70kMuJqhvZ9BXoVFZTa17lQXMrEW/oTxHRTM/u5Q/Ro3DpuXHOA3MskM3uDFTgzr4uQkMXbwPdKOAxOSQ3e4Pt6ChNakmmKq1jkgV5k1djFVRr1SR8aOVq11V1t4U7WNF4cTr/wC+IsQmClxsBoUn5iE+E7AnwqmXcCAyScnSY1YiatGGvsuSVm4iYAPpuQsayVYu4jLWUj0zJlx/VMU2pTQy9uU1doBVeAhXiVW2agBm3QBm7QBqDZBm3Iv7m430paSDVjMkNKh1IxZ3Nu3LplVENt0MltB0q1QKfiM7vZsw015FD+DVlfKqFBK5fPQ9VIq8UooV2a3abenNEU9k1PzlF/kWHPsTRg/d1Og0pq5CcndMJWtoIuWI6f4Eqa+wkktOXr5Ccp1GWr5dZu1V6TGUcPc5lEuWJj1uKrS2Y2ZeY2TT9odt9XcOZ7pFdt2IafWaT10QbD1Nd9RYffkp/7IbvJRMADLGeYOge+nQtSoePGTYeGTUCJpJqpgTNKXLwJ3twL9tBE3mBgirhiooGQKLTJkSEd2jgS9oHXReEU7lVOxl1NI8ocHWXgFSJ/UYsZblJU9koldQyTtWHa+JOmlU5pDJjkc8LbwR2qHcvnEyMnmJFu3cKsHR5hdpkxFT9jnkv+ZE7Dml7mUzCFvcxpnW6FdSUyoGGkZyiywwQa9unX/OwpOxzgdBau8si/3h4V86Bbx3Xco0bgh2RQyZWIP65ExmMWChbr1CRrEuol6U7rkFDrz9PJ3HxdWZ3dGk1onLXdFs7ZUf7Vae3rhWGYomVSrxRpi7ZOaWSCPwEn2VlsZnQYiybskrZSb9RSm7M5o7sT8DwN7psNmakZ8I02LS5b8q1pZkZtv3Tmnb5pOR3j+WyG9clDoJky9rBbAo5q3+Ztvs0/vjUPEi/xUlFYU1nQQ2yV5I4QYsFAk/TcDh3rDeYQ6S6cGiih6rZuQvMKrdCKjXNV2YxdW51r37zdm1X+8hbOa7qCaMQIgt373RlmUosuAvz+CZeYSlNjTZ147/tWUqlNwjZpZXy6NW70TqPzDKP7zqQDFELhDTIM39CuuvFN5nmkaS9+5jakhm1QhlYwhUAPdFcgdFdw33htV2oIFcRED77lhm3gBqLe12zwbW7w7UvvbRIfFTV+XEVV0EVFRHY4vFeq0AoxyQ00zRoXwQ7e8UUeRbUuF86zuBXEnN0U6J7sTe/WVRZW6PDmJl4cEzMZk3Vip875FyAyWovWIjE3WcPWCR1eJodRiel1xmW3SmZsPm3ljOK9uf8G8Cg2DZWpDWabHmNuRyBDUzQchXikrdJu0zdVhm14Bvf+cwW1PQVCv2lC1+lDr0/YFo/xoPRI34ZqUHSC50+f/mnDBHiA74aFp/QRh+q5eBpTweMFZY8/Tjz02rP2QknRLev6anX86nEet+7K0biadFGX3XVdt+te/+S8ZjAgWqf0NmKyOtEtF3NldwyvJCudaCyhVPaLJuyLDktsVbE011ItnRFwH3DO1rAxlPMfC+10j8d1V9MGNwVD35JnMHhlOO0I3+lCL/RXoM/6XB8uyebZVnu1/+miVviFT/iEv3RSOQ9OR488PkAI/kh6LkkPAN3RLesdN6bBH0W0VusZapLZfNVsolG5NnLvdvnI/4EF293BsHyaT0p2WmxqT8L+a++9rfRKKBjH2ogdJ7xy+r5Oh1F9JdV2Xn4hpWdzpl9pD4OoMSQO8C3T8kv3ZLZ693R3V3iFwOSGZ1g/Zw70fH9msdf3+TSu9Qlq4uoO11b7tKeGamj763f78Zj7TU9xOl5YyK1YCFqWCcbQrPr7j7i8VQ/5kEjr6i606/ZnriASA4vr7e5JXWfhm5V8Ji8MhkHvwQCIIUIGDhxC5KBBgwcRElFIxMgRiEYOTlz48AgUKEygSIESsYiRkAZDRgxJ8giSjRmbbKQyZQoWK1EyRqkp5ebNl1OoUKli5QoWLFyGdvHi5QtSpJ08dWraCRTUUKFEUaU6StSoUae2ct3+asqUK2XUqD175eorWletXLFt2/bVK2XM5jZ7ZveuXWjPoPHlO/Yv4L/bqG0rPLaaNm3ZFmfr5tjxuciSJ59LZ9nyBg6aOXTo7BkEaBAfRI+OYfq0aRkxYMiQwXoG7Bk0aNSYXeP2bRu6ddfQfcPGjeDCcRDHwYNHj+PKk/tozsPHDx89mv/oEf069B/atWffrh2I9yDigwgBMjAIkPECCRYc4nAIEooNhTh8KFKiEYNFKB4p2T9kESAdtB8R+5nUnxJYeLFJFzF5Acs5qCATDRhU2CRFFDjlxJMVHQKFRRZdiJhUUp6Y6NRTUIEiVVVWZfUiKl2BxdYyzChjFlr+X531VSs9uvWWXHMx8wwzzRhZ1zPN6JVXYE06SdhYhWWzjWPeQGZlN954Exk6XZqDjjlhbjDmZp51EBqaH6gpGmpttvZmbLLRVhtuvd0WXG+/ASccn8Ydl9xx0lk3XQ+EQtccotR15912QTT6XXpApCeepOSNF4R77jVUH0UTZbppQ50eWFKBIEH0kUkmBbgfqwudyoQXqRxDTTfr1HOPPe+wcwwXLlERk0478eTTFR8OxcWIX6CoLIpNRcViiy6+WIpXYTFjVlumnJKjttyidYpbcQUpJLlF2oVkX9NQo+6T7VKjGGNZaimvlVtOhk5kZG6m2ZlnguYBaGp+0Cb+wW/CGdtsCc+J22568tmnn39KXGihiE6XKHWMarydpD9Iat54BF0qXqYlb6qpfSEhMZFIDY0aERL9/XdSSamSlKrM/SGhBBMbcSLNO/fgg88+++gzjznHtPIFUVbwlMVQxX4IItRFHdUJJ1k3uxTWKk4VbVVXYZUVuG61ou22W5XSLVc5enXKWmzBpQzd45ZrTDPm7tUX39BMw667fzGWzbyPPWYlZehoQGZmnJkJwpmjkRZwmzCYxprBsd2m8MK57WZDDcLteUMOxCl3+nIUX3zoxdxdp52j4HlMXqUjk0ffEOplmh8SK8e3sn1E9D488b2jhKASOe+cPPNKOK/+hO/Q6zx9z9UzEQUWnMCijTnz3PO90PbUQ88752QiYihegAKNMqJ0MVQW8W8h4tVZ298Js1inGJUoX/ffotjI1pW0DXBbaCugjEzRo7XAZW51e+AxhHSMJO2tb30ZiwWhsS4nEa4bi/FglbJEr3yNqXH8cpy/1hQagrkpc7KRk8LslJve+OY3fMoB6noghIUIQXUUSxR2FuWdj6GHUuIRgqVwh6mSJWF4Rmhi8YwwPJgZ7wjQK97zntc751mvi0zg4he5yLOeZSQjUrgCUjSRCmp0zx5uvMf43IGvVogIbqKAxStC0QkRWc1qygLF/ZrCLBV5TSqGNCRVtnIVASL+sBSkIMXa0HZABG5rgT0yC1xgcaO5zYVuzIjgBPGyl7tksIJ8AdxYGAOvD4pQXvIqoQk54zg0BUxNLEyNwWRAgzjRqZd1upOefJOD4BgHh4UayBGYcLwhSCc6iHLdomTXMSAI5Ii6I9kS3ZME+EAxCd70Xe+a2MQjdDMJzzOnObP4vJ6tUyVlzMhG4ulFlWQIQ1LYCRY6caNknOMd9HDHOrohjWOgAhWicMopDoo/pnhBkFdriv04IUhmccJrKwrFRREpCq68iJIvygopTEEtShYQLOBiICYbKC48jqsZeDPGMYzxjJfWBRpIGqUFA7MYwCxmG6xsZTdgWSYz+Yv+lqBZDQtzKQOE9dI2oPulnWxITNP9iVDVceZ0qpOxjTVqZLjLXclQps1vIuGb3nSeN8Vp1rSms2dL6CIY5+nOMs7knVBogl1rQgWnCcsKCupEKEZxjHO4gx3sQEc3zgGNgj6jFU15KCicYiJPQGVrTpEoIQmJ0UNCK2xY8UopsoKVsTGygAUlqSVT24pX4NGBconpMWIr25gao7YwhW1tTfk3vzxplT8NagnLhMKiSu6oIEDqwFDjQtjUZjYwhGpucrCbYd6gODnAYQ4rltVndjV24AFZesKKTfGmNZxsLa8SzpvWdb6VCU14L0uY0N55QuEJdM1QTfJbEyjot57+v+oQFa4Qvy788RTdcAc96NGOdtRjHeeoBjRA8YVPiMKgogDFhSPbFKlElinOimxmQ6xZFvlvbBwF4EdJcYqRcqWgMaKkai0Jl0sqQ5PKmC2Oczxb2xojp4GjRrwcs7hYdmC4ofkAwNCE1MrBAHNL5SVu5tS5OtUwODzAQemwu5wdIMdirYNdeRxlqdplE1NlztR5y8pWtKr3eUt485vdC9850/m9T7izfevL3wwFKyf3zEmwOiRoAWdhCw3thCig0Q0Gx9HB2mjGVjYKDZ824xUJzewnPoEiEItYxIf8n1UUKdpofZRsAhyFQU9L0q7IeIEqfeCNIXgMZSCD1rL+/qQxisE3DAbOt8HdV5GNfOTQWA4ETbbc5VbTmjjBhja2ge5tpEvdYVJVy6fTruqEKCkkhiysTESCNtWsZuilF53nRavzlqAEOMsZvnjGsxPezd870/Wewbp3sHii773+BCjyMzSiWwENW9VDV9pQxilG0YxuJPwVQH7GKVaEaU9kutMWH3GJtTJqsJEW1S+OESpQDSNVn4Lkp0VFj0oOt9VmUpOweHlcXq6MZCAD5jKPtWxzDY0eU6NvqNTpuxi3r6EWlZYwODLBnAwbGMSJc9CeLnVJd10u4xC7yVkdd6zTKG6TjD5fhc8Q0hqEcopTzWk+axaTAOclvNcJTYD+N7ydAIV4X2gmT9CQTvat7yro2wpV4LtPPOTvQs/PKKBYGzO2cQ585REUrtAGNUYxFVJo5cJTUdEnQFHxi2se05pF8cb7p9FSe1y0AQS5i0+e+hi1ouSoSIWrVdpAPLZW9rOHBTKQkfPcZnDXP6fGkGN5ws8Y1eioOfZrmG0bKVNZN9IlHTFLh+Xrog45yKnY6xh1u4KcOc1mV++5s/jmdceZ7U2I9xPi7YT1o7+/gJ4C3l/CIZ/8PfCC7lDgixWU+BFeRBT/RCiUgis0wzZMAyl4gihQwzlQAyp8DWdlWOZ1HudFoASOWNi8CFV8WsaF3EdZRYusHgimXiqkXsn+XdIr9AgesZztzZ5KvZzu5Rxf2Jau9U3PNcmQDR3R9UuaoAnyIZuTMV3T1YBsRBlU1dB1FQdxZNl15cDVdZmhDNEPlIfXed23sdX3rVm5wZk3vVkTrB0Xvh37heH63ZkTvN+9uYSw9ET93R8bXsFPVIHUEFr8aMEWGNpkUVwogIVcmMIokIJYtA+0sAhbYFRmESIhZtb/ZVoERmBnVQVnadQHdmDoVUUIViIIqtYJLlAKXlJqyd4LxlQxwFRtzWAGHcZY6AsOdkbxFV+TLVkMuMbBQBm00VBw2MASkg6WFVN2ZRt3mUeYEUTJhFNZXWGbudnaqZ0XwpmdjWEYasj+PeldGqph/f3doLlhsfRbHBYL/2kBN9JhF5hIppFCXOwI3ehIkbhCI4YC5UkFBXIW5kFFpnWCIipiIUULIn0a2JTaRrVeQV2FJaJCJmTC6gmki61cjHHiQaJgJuVebNlWQ4Zi700DbwkfvxTdKhpbKybb5SSf5jQbnUwZ6ezJEU4f9Vnb9RVKdDxHdqDHeZRHenyVuKnXFYpfMtbkMooh++FE3undsEwjNWKj/gUlUMjhHHYjHc4POObhMnBDl2yDMrhCaPVhWPAhWJgC5b3IOj7iIcLjPHalBTqiVpYY6GnFJPnjP55lQrpaWqog3czaMYQibtlWRPoNNeAgZ0D+zkUSG7K54rE9GS/NQJ1MGQ3tCQ5UF0nmwA5wWer8UHMMhC+KDHsEo9nF5HqlV7rVJBe6HduxHfuR4d3V0zP6yrDo3RoSSzYSJf+lZhYcZR3eoYmoo1xMw6KNzzpwgylQxSOtjTJUBmJtwzJQXkitYwZi1CJuHldqXjtORVhComeRnnOG3Fm6HgjC3lqu5ezVTWwVQ0PSVo/1Hm8B213mJWg0mbEtWQ9ypCxCF+g43xK2p0nyQGL6EHWYBxFQ4Xp4W9gNo1nNpFutHXxxIYDCl/qlXxk6YxrynTT6JLHAYTaqplE+6FFOVmBdBSkwwzJAAzq4wz3oQz7Ywzoww1n+CCBYOAM6sMOCLdhgTAMzTEMz8KHoHacEFmchLic+Sotzkh4JDiRBWqJBVicmstzN3dhM7RjveaffhEAOhkYIrKLl7OVq9OWypacvzRDUXRfpJCZiSswONKEOReF37VB70MemgBu4kR1lppW6YWYXmt/5rV+bqt/61dNLhGaCKugavmEcpiY31uGeeqOJbIGJOB5v/k2J3krR7AM/7MM9tAM7LGA1bIMzJJ460IP4JJg7tMM6sEM6UAMpZCA8XhwAXlQGit5mPeIFOqeonQLlJZyqod5ZohzK+ehByp4n3Rg05FiR7o0p8UVFWuRFHttGQmmTMdss/pItCscRTl3+YnLZDgxIgVzEGPXMERTBeojpyZApFInbFrGVF/7nnOEkuEpBGe5kT9qpgl7B36HmHG7BRo2CJ4wCWBAG+zyDRC4cPdSD+Bhq0fADv/KrotbDPDjYZaTDOtADHH2PPSiYOnRDM4QWqYYCBVociXEYxmXcjU7Lqm3Fq6qadSak7MFCMtRNbcXWJ20nBekFyvZNr+alDyLfkzZZlErpLLrnEk7fsm7plvbQQNQnzxKBFakEE+QHyiwEfBTPzoRROo2fMgqom4JrM97d+5WrudZfgzqoUY4CNVTDu3RDl6zDgnltgpnohhoNovar2fKrPsBRgv3TpS7YrSAsPajDOXT+wzS4AuWBJTt22nJi3Kmm2ChQSx+yWMYWFMutlqyqpeHG2O1hp0yBkmzdFLrkRQVVJC0V13i24nmyBhD6JWAW61PZonteKWLqQGIiB87qEHs4JqiMxKlMkdEujzqV31sxbby9KZzipL3xhLBMLbpSbRWo5jZCqCcsA2HUyonOwzzcK/iMbdma7aHua6KmLcKOz4lS6vfUw6WuQzpsg1VepWhB7IxOrCFdVCGxSKl57yPlZimsTcbCzdw8w6xtUkMqg+GeIGtlIifir4zZ7wPNhTHMBTJ8kt6cy03t6iz9Kuae5wzAItMBYbFSmbS5p+kg5s3CJ8UIgQ+4ZOq2R6j+QCvsOs8WrRP5lV/bOW24iqv87R3vAq/VQugWHGUouMIzUIk6mGiC2QP46IM+NK/zHiquMO+G4sq94uv4DDH1tsPCOgNUpu/dKmKpQuIhSVxGWWwfPlIVO5LgEtBWtN4AtQL9duLcHAPMyZ4KzpgZ2+91ehJd5E2RGMkEFTBO4RQ03KWvYmTm9uWwyqyx2olu6EAEuyezLutxJGbq1ieY7tB9aopCSFESQMTOmFOcjbB/2hmBEugJy99OTK1PsrAWFKVR1iEoA+q7rmhheEMNv8PbMu/ZNu+hJmw7KC/41IMsy7KCMeo6eC0Sc0MzLEOIOtJVUgUAAtBoPSIjHpL+czKx+r5NjqzF2UxSyq2cK7Rgjb3aJtleGdOqjQSJXUjQMRgJBX1zXvSNeN6xAmvO09FQDSyhH9Ossipm6W5pVWnwBidEqGiKykjR8Fwmmz5BnZlwM9Ip4PEuakLog/Jpa04WVpiCMjiD31BJiRpsDj+vv5btodbDObQDgs3yECcYpqYDviQWN3QDNzgDL0Pl+qYv6XXccFLsFH/N+SIzJH0Lt7QFM3PFAsGNQd5eCzID7a3gx/ZvJw1J3hxJN4sSKWUQywZr5przLOqA84EOOy/hzZYufG5ZBuvsBnfwpzzEQxBPOiVBF72dFOhuFHgmuKafvWWyJlMtoRF0QWv+wZ+KMjhmxVeUgjLsMr1uQzqg8sEu7w5DLz/0A7++Aw4vby2fqEfjS2FMQwFOA0mzxUn7shV7bx9u3Pi29FRgJRNj8fqu70z/iFqwBUKGtgm23MfOzf3WHq3WjY3QBTRUwzl4Qzb4BSlJZM9pECtBHjUsKSuS81Ix3QNXqR+vM81OtSBTNc4WMiLX537skKtQRMysDIJ4ERhGAb8FhdPcRBTEm7g6QQqr8Fr/7mq6dZ8etCfI9WR9Qm66xTI4wzRwwzqgMi3D8j0cKr/2g2Dng7/yQ9oqrGV0yTlwQ2EUoDMU+DIceC9LNkxbMQYup41eMSR1diR9RdmAttmItuL+stYYx0XMpbZPiwtr04U20ENgC/b4LKw6gK3BFrEsj23BMenLnueTBTdxX5cO3Pg6ky7pVvDNqo4Q7EBWc4pF9I4U4TM+t1O7UXKG7JVQDAWwROO+hfffBS957yl6u+ZcP5IrlDSNuDc64PKJvjK+fg+i4rc/6ENg96vRyDKmNuWAL3aBGzgv17WERzYyd2CL+I9mb7Znu42OWLiFpxwY+3TdoDaHv1w0g7gn1QU1qAM//AOkR7o/mPk/+EOkXzqm+4PRkfOxzQAMPLCd2Lh74viOG/fNGrIhs0cREMSzDnkUGU8WWY+dgaHc1QT88duHoCtpanLvivd4V3k3Xjn+locjJG35gR/7gW/Dl6+DOvy3OrgtDpd5P8hDP0z6RCOshwr4gP+NY8c5gudInXc2TKc06cH0hHvLjAA6oKdWohM6rBU6NQcJNXjDOthDtWM6vue7vvNgeS61Hg9me5K6jZe6qU/1j7NHz1qEy9iMysQMSqhTtFKyZ+pkCku5T6orsH8yXGM5llexSP0IsjsDN3BDgGv7NjClmNc3P4QDP0y6YEfvv9ZDO6SDyXN7nJM0gu8InYf7uN8oMkd2jpyFugM6ttD0WziQ7dGNa3E4h/evAupDP1S6pes71e/7UT1pjCPflEJVDqTzwN/4DvhxwU81qu/sITu3RRzISZD+Wxghec+wRAnvGZ9F4zT63RvaqTa2cMb3Kcd3/Ch8wt+mb2e3xYE7w2J3+4B3iTrcCjw8Qg8bjRux+cyjw5vbPM4fO1uAe51D0oKD1M/XuUj9uYU3kLrDhdyEi9K/u6LD2urHJju0fNXHPtVzOvJ1LlTpQLQFPI7nANiP/UHsrMInfNq/DEp88BdZT7S227tdiPzdqeBNDQvr6d6/cEH3vWsCPil4AUyDBbK3981/f2GgQzrQAyGwAS24kRshmDkQwyUIwy5UwiNUwjnccrMvNoFffs5nPlps/oKrr4SjO0C4Ejhw4CtlypYpe0Xw1cKFBAU2RHhQIUWLFw8mpMj+rNo7fv9AhhQ5kmRJkTBQplSJckYNly9h6sihQyZNmjtw5tSpk0gRIj+B+vwptEgRI0aNJD2CBImSI0qgMpE6lUkTq1CkWm3y5AmUKE+iSBE7hQqVKlWsWLmyFktbLFngxoWrhW5du3fvbrG7xVNfv55GkfpEqhSpUYdJkfKUOHEpx66WRZbsjPIyypedbdMcK4KaM9Wihbb2zRw8cuGssUmQoMSdS9G4oTuHjhs3zZUlRx5oqhRvx797Axfe21Tx4hAh5pasUOKyhg8LGjzIDCMz69etK2MWmfoy69zo8fNnknz5kStR0oAxAwZM9y5l5phpc2f9nECFCOlZFOj+UCJJATxCQKagUoKqqqBoIkEoGOQKCq66AiusKSik0Cy00rqirbi22IILLjoMUa8Q6dJLiw7xKpEvLf5qETHCCmMsscVkJA6y3Cq7bBlTCJtmljnICGMWWZD5Jh584BEHG9BmSSYMCA5gLYIRyIgFmWSimSUaa8JZJx3cctuNN+McM843M48zBbmBlPNuuzYtek6i6a5zEzvsELrzumc88sfP8cwLlCT0UHrvPflsos8+nIrYgYgd9PtJCJ/4M+o/AJUSUNOmoqKKQQajCFWKCcUKK9SwpKiQLLPSUkvDDT3sYgtZZ+3CVltFDLFFT04ccVcXZQyWMRoZ++24ME/+2eQLL9ryQhNLwiBjjE1muQYeffKBJ5xrhpklllVUwUQTEQ44YIEIIGigBDbCUOUSTDYhQ401NNExTOSMc0XNfc1ck03lmGlGYGieacY65TBKSM+FGQ5YYIG7uaeffv70EyRABS0vpRpe4Li9Q2uIr6abFt1BKCIi9c+/ojLVdClOCzxQqk9FHYuKVtOiQtWyeC4rw7U05LDWW2v14tejkfYLscAacywxyFxhDIsajS2ulE6sKCKNNNBII4QIGlhAgQQQQCBKOfrRR9trpPGWlXAzSWwMBsqNwO4IFkBAhE1UiVYNF1q4DUzl8PUXImbOSacbanJjZht06KHHnXf+2llnnW62KXg77LzTzjqD9XxYdINHf+YZatS5Zx9+Jv7zn4phdz3jlBKNqQZEbZqpZEaDKsr331kO0GWYDZSZiU9BHYusVrHQ0AoscLbiLJyB3lDoDm31wui/Pune+09aBB/8oz9hutjexJTMlcLKaHrHULywwgw0XgiBBBLCJvsAAwoowIByD1CAA4wAHOP4RjWQEYu3qSJupGhFMliBBgUcQAHoupsCFkClTaRhDSLAhOAG16ZlGC45zjiHOthBj8qpAx3osIc+9pEPfOxjYv3gRzvO4Q1o1OlzonPG6ER3OtMJsRnOGOIznEGNc9DjHvpgXQ2hSDGKxY6KJbH+SchoMhPcJUpR9unJUID3O0y5bFMxM97xkAcqUfnseW5x4xvj4ha5dCgLIeLCrTzxBb98AhSh8OMnRHEYUQAykMIaRV/K9yJSqOlfIozMF1pghlKMwgtQ0IELRIC/BZDNAJ3sXwEIMAACFOBcJIhAAgoAAVpcIxoQfBspREEKViQDlqLoRAj+ZzcHOAACvVyAAVogLxecQTPbcMYIW5HMGzlSfZIxmHIoM41uoKMd7ajH6ibGD9b5qR/3UMfihkgZaHCDGkf8YREfZsQhlvOI69zGNNtBjxeuTptRtOcUqUhFLu6TnzkB3n7CKMaWDUhAUSme8a6SRq+gKlWraqP+Wz4UUSx8qAva094XlmVRL9QqRBX1BB+718dQiCIUimRamdQUI2ERZpmTiQxmKrOGNbTgBaaUAAPIVrZy8a9/+wvlAAZQAJ0G0AANsEQ0WPG2BrKiFLYERUizMIFORoAEEOClAxrQgARc4hiXCEMmxpAGTJIABSggwQjKwArLOBIzRbxMM7hDGWpMozbnSOE9tFlP1vGDHufQDAu9UU5qlJNglBkiNKihDcQOlhq2gQY0pJkOdrAjHecwBzvagVl54iMf+9gHDD1rQ9Hek7Q15OdpdeDPIphBWmSYHxoCepQikLGgU1EozW57Kt0q72bMawsXIPohuNzRohX9Qif+OqHHZd3Kox8dqUgDeZhRDMdfwGlMS18KUyMyAxNjwGT+hoqA1TBAAQxoANhEEAEGAJW97R0lBC6h1MaQIhSd+J73noCBBBhAAfdD1y4VIAI0iEAEbBjB/SQggROUwG5p2EQm1ApTy0xjG9M45jLc+kPMzFUz3UgcO95hD3zgQx8z3Ac9LHeOdcSTHdN4rOmogVjTIXYafuXG4hg7TSY6kR/7uAc9KOeOyb5jHvSox5Hr0UTP0nOvec3rkqHsWdTaZLVkKMP8yiAtMRCiEY5wBCEIEYYxjMHKZTjDp85w5jRKYcxjEEMYwACGTYhBDHzbxBR0K6opKK9CZcFQG7n+sFw5ciELFM2eF7qgx+35ZdGfGKkgRxFIpxHHRgJhZpu0i5kNkkACm0zA/g5QtvNSVQIR6PTdwPbT9ra3ABHQRCZGUd9QgAIU9r1v9zyxhByE4JcImFIEsAoBNITABZWYxxxKLQETMFgCaNgEJjCRCVUY8TLTsHCmN0zhbmwbHelAYTztcY972OPIKlSH5d6RD3pgLsaC5cY0cnyOc3j4m/Re8TzuwVl83KMelGOHOryN2XgCmR6chbI2P5sPhWNLhiN2+IhRy6gioCHLZB5DGC5hCY1vnOMav8QlNrEJOX98E2IeQxnG8HGVa2ITl5DFLGBODEy4MWcW4ln0ojf+0USDgRPLEq6hD92XToQvpIWkNGGsdpxG4gjb2rVwJgZ80wVsUgENKHUDTJlJU/faAGUrrwQqQIIQvCACBiDAKP1H1TAgl+32Re6tcX2FJxDhBRUg23lLAIGtuYAM15hDBAhs02bDKwyacNcqnmFtxTtd8dbeBjdmg451OHEf9jCyPcht5HlkdrJJbgc6cMxYb6SjHeEWscL3/Q53ZNZyKcR8vytnDtmg49vvoMc86iFi0PZ4yfkQt8PJPQ/hD78eEZ84bIuChjOMwRK0cP7znz+LbtFC+sEIBjGIMYxgCIMYzm9+MK4hjGEMgxaqUMUssp/9WVwCDF4QwxfkHGf+MWgvoh+i/4feMlwvcIL//cdoRW9Fe4TuEzqB1vjIjySNkQRCAQkiMgQGphSvmCpsGpCo2mBBDaTO6s5LBDDJBSSgARRAAcrGbBKgASpg7HKgBlACBEIgBCoglM5OqBJgAUhg7YQuafboozzBCo5ACDQAlRCABNaAfs7gGtigBdRADUQgwSLADFRBgTSBDC5hFVyOwjSj8SKwmG5sxaopH56IH8YtcuohciyP89ZhskBvGxiLGrbhHNpBYmLIs4zM9+zhHcxB3szhDNlhHWRD3iyLHdyhyJjoyJQM4TyrxMbtyITvHYgMHhjREXUg+dBgEifuDFCOEMRgzMLAEir+oRZoYfyGofukTxhIkRStD/yu4RqwARzCARuuYfuGQfxAMRSxL/2IYRbgJeQwQRXAJRdDbhM0Ado+LhXMTxVS4RJSARNSIRk3oec4oRMyQROe0RMWDZEOUBQCKboWqRUE4iBcgSJyI8OqzQol8AobrxVcwNNKCfBMzbxuSgIuQANaMARAgAVbkAM0QAMq4AMXoACA6uwIAAHIawRs0BOGDgfDxxO2wJJwKQKGaQ1cgBZYoAVKoAWWMMHIgBViYSNlAeQ0YRVkQRbKsRzrKh0kqx0C0bNYZx8UUZ74Tdx+DMgohw8rq5hMkh1U58n0YZ7wQcjOLcUsyw9n47LcwSX+E9EeOssQD9Gz8GEeVK8dHtEp3cEdpKXN5mf5NpETa6ESOvH5so8Uyc/5tA8YyJIsUzEc0FIc1HIt0bItXTEVrQ8ssQ/maKEWb3EWUiEaQ67/OOHBUgEkjaEYsG8YisEYZmEVoI0YUUEUaI3WZs17HDMwCoM4GAkhwrHpKOPxauPxypHCnAENIqBsStBuPrABJgAD6JEF8VEDMuACKmAfyQsBzA4GgUoA/pEAui7AwgAheVMLmOAF3uwM1OAFzkAEKNIiE0wCxiAWkuFKkuE5V8HwZGEVZoGubmzbbqzbzg0lyS3c7iEfYEjccs87YUibQOuzVEfc7KEd6Ambouj+yVYnhn7MHbxE9szBHNQhnpLs4cAzylTyyfrtHeBB+O7BKd9hDAjhEcCszR5h47rSK2NRLqMvFoMBGFIRGyyUFcNBLcehQz10HMghRMeBLcMBHFzxFMEPG1zRGrpFXDiB5zIB2nZxFZbxCWPh5YwhMAvTGJABGWABFYCUMT/qqWhtFE5hIU6BGcpJGbrRAcUx8azNGaKUwmrDNkbSwspAAnJKASRAHlUzH/MRA/Yxb3gKIM3UTAdAAGxzlHLTBWyFN3nzDLhAC86gCF5gDUjABSJgDUZAAiZgAsSgOY9hUJsTGYxBFoCxGGaBFrrB29RhO4ss975THyj1s/7z4J7+qHXyyR/wiZtqyMnqyYZWEh/sAR6EbMXc4fTAEzzP8+CijB/yQfX4Ux8I4cscARIaAcwS9OM0DvqIQRjiUhSdrxKcbxRP8UJVsS3TMi3FwUPXUi1L9C0vVEVdUfyIQVFhbhYEcximNRWtQVFhIRaWMZlaARZa4RQizQCfytFEoRQE4hiywRu6oRqgQTICBjOwsPEezw9HUjNewQUrQB5bMEz38aYm6JPONGHPbtXaS00RwE2Zi1Y6BE7/4gxkxQzS4AXIjgPVoE/9NAxa6TlDIxqKoWSjwRg0zjCHwRzGUAzFTeFclZ6iaFNfZzxs1nX+JJu+0Mk+dcmwxeEUblX+OYtSF85nW/UQR6xo98ESHiEMavURvOwRoNYRwmATidX5dgEUF3UrOe5qacHjmm/8rDVbiSFFlVVZTZRapTUVuYUWBTP7VJEVO9QcxqFEv9VbWiEV8hYVTqFv+9YU+vZcT6E4TmEgmCEb5m0auMMyKjCaisnxNKPb0oE2rFQzuKEVimBgWXNMEeCTPBdhGTZhGVaUDGABJEAB1uBDUKQMSgREdCVOL5Z+XqAEjDMNPLYCOKFHkeEYRlZHpWFLqkHjrMH59DPfwPNleYxnpQiKqmhTOVVUEQ4+m4z3/POzYIhVYahSLZVSj/YQQYtSw6zN3KxBL4Fq6WwTPRFCu6/+4ziO5OKs5b72XYLx48zv5X41btESHNJWbVPRWg2zMIfkW27UGMbPGtjWGojBGMwVFmAhGWTBXM8VFaQL6ZQJHBOvYKBprvRVMys3NmSjSm1DDEIAAyYgbESwk1CYpwYgAAIAAAAgAGwzdFUNqCiIAfz0AlwTpyhOrOwmT1+AwNTADDqKL5LGCjykDNBACQHPBTrWT10tGpwhGqThd0dWiqWhGqyBRWfBErJvZY1MUmGyP/OqZzN1ZisGn7KpetV4jaPsaM8TW+B4jSu1DOjYDOh4DBzBq8RAWjahV6Hvazmx+f4YkC1B5OQMGIMR2jRhkRf5ElQhJAUTWNl2kin+Ofywj0VTMYGHBBZmQXeRISRh4RUY2FBz1BiOQSG40W8B13C7oxkoEK6caRyt0MPkrUrbsIVwGR1eoQI2SadSuH9ECaha2IVhOIb/0X9CzXThEQMwwDUrYAI+kAHKpgxcgAQUQADOjgHOoBO2IHPzlOJAJGm2wAy44ArSLL2MUw04bQIqABN+VxqmYYqrODSqoRqywRqiYRia71q9eDy9U9wqFVT/k/dCdXmhSCmhrFK5l42pN+GClnt/9uGGlo0t0QzsWMvCIBPfzBJqIX1rgRPFshRlsfu+1pDjTM4WGRNUbqV58eXQTxgm2RpkEaZVUW1X0aa5ZUcD85OJRHf+Q+OxHmtQB/UgDEIimuEZoIF00OkypTQLNROXqzSXaeMFYtPs3Asgg3mFXRioCiABbPg1K4ACoDnBGoABzFpsQlB/CGABzuAFECCUwG6/1kAWuKAvuKAM0kAERiANiPhX1KALzPkM9JQDOyjBKiAV6rkapnixrdiKqcGesaEbroEYuDgUcZLcwHjhypP3AlqvBNo9dbahfZahm8x7Gw71JDq1OUtpKVX5zqAq3WzM7ngTny99v7JCybJCr8/7eHWlHblYYQ5bgztC49JasU8YsCF/WXEt61Z/9/eAQWOefzoagBoapri6qSFe5a0bskEbBsvaYNky8JUcb8zbJlf+qltIDBgAAlCgDQ7gqs206xLg69jZAsa6rMWGk1C4f7CavQRAAs5ABxagAmIAB3iAB2CgAlwgDFrgDITYrqFgXtCAnFtkDbygE9JMTyGgh/20AlZhGqohnhd7sRV7ih+bu7vhG74BG5yvGD5xHN4BjCdaJ5dsjKE3PpmsPds4e7XXP0O1oYlWtR8u31Qb9SbxtckgyZOcjplcDARZLEHR+nLb+kBxMKs85o4bRUtRy00RFadVQ9vyQ0fUufX3pg04i0HjsaKhR6k7u7UhXr0B8i5rD+9w3qz02sQRX7lBsiJHhUzyvFuIDRjAASbINo25ALg0HpvZAiiArBlAbGT+k3+wWk0pvdJjOJRGwKJhgAdwAAeAAAhq4ARfoAEcoH5cwK77Yguo4IfNwL5AQQ08IRPMQJ0ZDAK4lJ0rIBZAvPEUO55D3J6tIRuyoRq0Ydu6wRVngRCwrxbKYcY/+1JBVbT9M8iBNmhXFXvd2NobDiYfLtyasikLNGmtPc3qOM3smMyWvAzqbJ+jXLe3PBjGr4u7fBYleVpVtKbvfZJXUUOZe0TFIRw89D4Fnm7HQX+F/eCF3RqgwZSfQbuF8j4tS+CFshvu3Dpp75u4AYW8LZ4qhwsfVXHmYGxCbQatDtef2dHz22wkfdLT1NLVdNVGiQBcwAyKIAeAgAduHgj+PqACRGDUCSAEkqAGzsATsmASzSDVMdYzWsALMkEM6OfA8MZP2TkZQFwbrD6xr3iK6zkaSlzYVdQasBgbZqGjs28csKmMEZqNjRa1hZxVE67H4VPHf5bbfw/fhm8ekvaNQSXNyJ3OTq4qUQ7jLoHlMo5Y0Y9C4xIWxTbxgRUVqVV/z3ZDn/VDQzREy6HyyeE+OxTgzeHyCd6AVLxDVTwbYgwa7LkbvGHejP2dUF8oI0/1a4PbTJL21mE28rOaOP7jL8GqHoCqSDOaHz0Ey2blsRpN01SGAbKnOoniXgANmAAIgiD6xXQEyC4BXmAJhqAIPKGut0CwYR3XskACKrL+azCpDaL+T0nAGKx+/Yk9sRU7sd88ukNDGu6ZGKrhGmbhEW6RFtyBhg467gFC376BA/UJJLgvXz58DPHda6hwoUGEBPn1u4jxIr+N+/QtbHgv5MOG+PIZPLjvzJkoKsu4LDOGzMuXYsKACYNzk85LlizR+klsmNBgRIUJHYoNnLhw4ZaGAweOqVRxVMeRu3q1HNZyXLt2vWoOK9hx476d+4Y2W7Vq0qhle6stW1y52ura5dbtnF50fPmey9s3cLp27dQZPlxtUZgQJCQ0WKAgAYIDBgpYLkAgs+bNAzZ7tmwgtIEDBxAkOJCgzBkRYsCYsUJlyIQKI0JISPCiSZL+Ip64ePrtCYsIT5+K6xhTZk0EBhHalFAgYcIEEtHsWl9bzRr2am+3Z7cG3lo28LMs1RIqrp8/f/02cqRY8OTJjgpJmixociL8jRkxuufoEUQN6edRffmkpJJKZpxhRoMzvTRGhGLUFMYmPfV0ySWabLghJhmqooosP60iyyzECHMNNk01RRZZYlmVFTlezQiPOza6wxWOOJJjDlrfjOPNN0FmQ02RcnVXjXXabGMXk910w805fKWjTjpWWolOOlNSuc5hXqrDRQgVSMCAAgsgkFlnmV2GmWefXRYaaQjMOWcCCTCAwAJioEHCGKtgkolrFVRAQggNFPCCE0yg0Rv+cJ6AcgYan4QiihleeMJJGSSM4Bx0s1FXFzdKauPdWmqxFc131kQTDXjRFENMebQEVU4+/v3nnkAeyVdggBEp1FGBDB1I30H8DHQsfPskS5E+JaEUrEEmxUSGTA+6FGG22uKU0yYZWnLJJmCA4YUXX3wBhk46aZIJu5eQGNQ1UVGVFVfktDijjTm68w48/d7oTo1cmWNOi2Sd9ZZaRtJFTZLU1MVkkhBvsw03eE2pTpeHUVllOutorLE66OgwwgQShHDGFhJsVplmBRhAgGWbgTYanXUmoEDOZi7QAAIShLHGz6yCwcQOEhBqKAE6ONEEo5f+9gkppKzRSSnSbCL+BqZjiDACCyUsEN101VhscV1yJXkqW9JstzZb2LEqjavFFGPeMLSEg+t/HcV30kK/5ufsRw6RRPjfCumnLEIF3kcQStziJEaE1WKrrbYTTmjTTemqS+64nHjOySaaYAIiibIYIww4ZIkDVVVUidNiVje+0y88ttv4DsA4dkWwOecMmTA100wTF6lqTUxx8kwmb3E3WXL58TrssBM9YdF3+coLJFTwwhaeZNHmAQxYsYUVRYjQ5sxx0mmnzjkvABn8DDSQAAlhvNDAJaywEgYXaUxQgkIxgABFoIIT0uCJLkCNFKIwBRnE4ApqrGIMoMiEGF4wghE4QAHSmY41mkf+NrtgJy5rkUY01mbCV6VqVa3STjWI0aph1MInxBBHPt5TEL5JS3DDqg9JRGIPwglRQICDlhF3JR/GPe4m3JpQ5S4HxSiKwVzjGpfoOBG60XUIRCYihhdPlKJ5geMa8oJd7GRUDhvZDh7xiAcb22g72t2Id+NAmDWo8Qxo6BEa0yjSNCS2JLJxo2LKY56UrCQ9whCGHYpsZDvW4QXGREAKv7GCAkwjASs4yhMMEI1oSFMa07xPfgyAX/x4Rj8RgEEEEUCGKjbRBSvoYAIRiEAIFlAAJlhBCgh82qRAYYpLpEEb3KjGGEqRiTC4gAQsGAHYBjUCYuIFSmUj1VrMZk3+7KBQm6mqxquMUQxrFGMW5bEEMWoxDnzosG8+/OHg7BESe9hDHgyZx+BGMsQhHs5X8PHVPvXRxMc9LnKRG4MUJ+SFcaGripvbxOewGLp1XYIWsijGMIJxjWEQoxjgHMbciGENbIhUReJA475s58Y3thGOt5uR7xCWDW94oxrQeIY0hjc8ajBpSdTEC17+ohcpZcyRRCUMPeiRDjMwpgJaAM4WGuS9TeLJZjbD2c4YgNUGLAd+O2sA/VywCRFQ54Ox4AQZxIoAQzUgDN9DQyg6QZxJicJqLZCFN7ghBmnA4n4kaIEzwzaCbECpp9XkTl1K2DZWGaNt3mQVNVj1qrn+WcMYs6DFDGkxDGzU41f5bIg95gHa0MojiJ3trEj0ybhm5Sc+4dpEGKL42oPKlqHp0sS3NKQu0XmoXZhIBYm6uFFjfBFWwwgPGZNiFa/UDqUrZam/AFYO3wkppt4g0jOa8QxnPAOnflxSIJsHmC1lbHqNdMdR23HUetSjG0VgzAs2Cd9PgMITl5SMfduH1fzOjzkjaEBkFMAACTgmAS4IAwnWUIxsfEMaYCjDC8qwiRfEQhvoMMc1yJAMVYSiFFJzhSumMYY8OC8M2ogGX/26gA5G80ksruapSKhNb6KKVcVgizGQ0U2O1nijQRlGT34SjniUNp6inYc8jCwPfHb+locOuQdolYwPaCnLPQTxFrg0oRPIyRYnmusybb11CVWAiyeXwISZPRRmVZAoFrKQBZtLNAtjCLe4ZCRjSJVi0nIsd41sFFh063gO3ylsjzVtBjOY0YxEZ/cZwptGIStGtvA+j0uNpEc90qveY2AQA2fYZHFAEYpQkKIUpviC+9w3PwELeL8BbkEETJnqMq2BDGu4BI6jsYoqFGEEahDBMmnRDnOAgwzdkMUJiSkNbUzjGC3QhjlIfLVloriDIujGXVssqrlg50jeNOFauonYIj12bhadxSp6XFlLPOInwqDHO0NbjyKHdt6gLa297SPl/bTnPxSqUG7/nS7aeo7+oQ/FokTDTIvKqqLMgMpEJlLh2ze3eeJsRgY4P1rcpEQlHMlN4xwH1qPuUKMtIyc0NBJtaJQ7Y+UsdwZOlSdIST/PMB8z6lHPmwkMksA38S1OqM0gAVjr16urfp/JRLAGEmAVfg0IegLS0KBVVAMZq/DCFUYwqAysoQGESMc5LsyNWTjP69yYxk3noIpnlx0TaxjBMhkwmwlU2xss7qldEiZC77BKmxxVrMXBCU5yxpkYq6Dbj69RDnrfA571BO2R7XnvyJsktYnL20YEukR12TZDWOYQhxwKeiyva3RmloUXBS8Lh6s+E72FeCpUAQtYyAIWyKj9MeQ8t727JRv+4PiRwdKStiLpURrDl8ZNn3HdlaM8uy13+fBgDukoSakvV6K0I9cxBvfCFziTopQLAFzK+Z2GMqSpTGkWYID6tUAEpZQf/RTQaxdcIqTYSD0JpiMCNSwgDN9AhzWILQtm8Tvo0A3b0A2WQAjoEAbFpApq4HZKNyhy9yQW8w0TKCpHUjzKlkLdFA3UIB6r4oGUhR3IIAvI8EU9FhReRAuEUFnBMG9DRFqRNyylRSyNkzjLYnmPk1sbsoPfgiEZYmZA6HkcEoQgomZqtmZshnrkFBQokiIjhQ3WMAwt1FjQ0DANkx1vAQ6mshZFQnzGR3zQAIZgqEfMx3LTgHw49Xz+j0Y21Fd9HJMxGbMO7ZAO51MoRSAFWkAFRYBBcrcFoTAKnyACCNB+WKVqh9gA+aUA4hMB/gVgjahVEUACkqgJa4MW1kACmYh0B0AI2TELZFANq+BT0uA81lYMZMANCzgNsZAGISACJcAAg1IBLjCBeUF3glQ8eMdNqZINkLVCrKIdNPYqg2duswArPFYJPUEMweAOT+ZkMmgfjdNZyHKD84EsVLYPl7NEmzOEG8ITP0ELCweEZ0aOrmeOauZm6NhmxoiCPDYMwiAMsGINxwWF2HAN1gAN1TBybQGG+0iGY2h8OaWGfdRHwtNoasiGZDN9W1J9X5Ix06A9E/ACtxT+HSLwAi8ABRMQAhepAWRyiAKWiPJDSgwgGV4VkjqzAMzRiBEQBhYXHpk4AiKAPmKgZphwBhmGKshQDd7AF9mgCtkAbcqABq6YkoNCArRId9YmSNUkKlxIQuDxFuIxHo6VHSRYIrhHWca4cMYoXBtFC+tWC4gHWvQwD+4GjUYkRIyTLMfCK/JxjcsyEJgncDs4eh4CIrKAhKsgeORUIhMnC6sQC6uwCiASmKYDC7EQC4d5lcQgZxZHblPoi5AlhiYHDdFAmcYnbn40kAc5kGv4aNHHDdQ3aVayMXFIBqpWBFdQBDqgAyGQAWOyiAagAInoVRHgGHWSMwJWS1rlXwf+wJullDM4Mz8N4AAkoAmDWYLWIFYjEAEEYACaEJiacJOXcAzJYJ3S4A3nwEjnwA2bUHbJsBrsF4uE4gJRwheEJSrpKRfdkDbb1lhTCVlz821sNjdxxlHkpJewQkO0oIzD4A6PF1oPUW/5VB8GYR/5QXnRghK6IhDvcSxVNHo8qBMG92+i43C9dZdMeIJHQVluhpgTR4Kw8Aqt0AqpQKKs0Ar7AwsquqKx56KxpwwxmgzHcAzNQJl79IX9yJmdiZCfSTGhmSUiIxhveCVeklQZYDJjAhmSwT4EID66WUuSGKUrGaWRWJJeBRmRIZyPAQElQAYbApiW4FdsQAhhcAn+xhANyCCdVFcNw2MxFLNyUbIJdQGeMtmIhHKUkbaU2WY22YAXpXJNLNQwOsaB3wROeGluSIioIiIU/GkewUAO9OZ4kLdkbdk31qiglYdDYOaDlgAiY4YJmkeEZsZ6Z+Z6RoiOXRkr9klcJ6JRHDV7s/eisxp7yKAMyRB7yRCju2qdzWAM2IV8NYWjYphTOzqQPpo8eVF9gTGaVEKahyEGkwgBEfBf+lVflhGJkkgCz/EypaEAU5qtkBgBc+KtqPSt1PoALIAJY8Azc0AM93gJYnAGaoAGYYAOjuYMy7AM0jR95zCn3HAMZjCRLdAAmZing9U8d3WBGHhYCdOLvDj+HmvhQq+CDMXwWMZQIshAThlCWYIZZ+DkRUJBDJYACcRAC+xwVPT2WaiVoPORb42zoNQYHz0hC7UAjj9RWeCocA23eqxXqpiACuYIcaVDexZVZ1JYXPNoj/eYHdnhi8VAo8gQtceADMlgq7sao8xwq4eGaCjXDNqVRzx6kBTjmYW0lAxJpEWaMfRQGGgwpQDGM5NBGXfCM7VksHcbky2wBmiABg9ECBlyCYQQOSIQnHMCt99asIkIAfAjAmcwBhVyCSU4DYO0DcnQDBTWJVpyDlrSDZrwJNHgYCNAsAbrAtmZFyE0Ku55HWmjFhy1FrlXnxX1l3G2jntJThwVskL+MQvJSAvCEA79ElpBFBET4Sw4iEM32E/EuziC8y21ECI3C714mQrlKLSvN5iCyQrYuz+rUKvhFEZQwRRL4RRPARVQqB3EZ5l6ZJnNgAzMULW6qgxc67Xzm4bchTzICn2hmbZpS3PW42q7OZz+pZKayAZxkAeFUAnDAA7mkCPjEAy0oAh7MAdswAKTuBwnyaQIAGA500noVxoR4AjpICraZRfn8DHqkA3msA6au7lUwheXACXSELotIAEGuwbp6Tx/cR3XxB3jYU3WZEJxo4/VcGMdKA3kNjdZ2aF8abusSlxCUQmVMCvmEDDzsA/+8A/rkcXrYRHqoRH8kSw7ZDj+7dRZnndmgIvG5Ei956gK2ftmfOmhiFl7sPKETQE7ZkQWTDEO5JsN2JAw2uGPJ2e580vIKod8jHasoEk2zLOnzLq/DXkY3SACIaC3aYAGZvBAYUAIm7zJenAHcwAHbCDKLcACcdAHaSBWmVgCUxoBDqCIkUEnZiLLpoEzEWAJ3ZCvy0A8xPQ83BkN/UcqY+es6QDDJSawIkDDNmwdfAqo29GexqcNLDRjKQS1xxC7Soh6ftnExxgUtFAJjjAr7sAPWPwP5WzO51zO7KHOF5EQTDZESCYPbSQP8ywPHUKqatxbl1C91YuqIJK9rKCEtndjOgYeIgUVG8cU4Au+rHP+0H6MJGpzXYUMrIdM0WhIkD3KyAtpMUHaMaT5yJBsGJfQAnMAyhQ8AhY8pQYrAiywBivNBnbABid9tyjdyiG5pBncVZekwRGwB9rwDMvQDMRDPHelDSlkbMf2Fzx5JcV8DGfwAsg8HZuiBnwaKmXTNtvENt2WheDxbbWHY/U5C4GJsXrZZoK5ChmyZnq5zV/0CJZQCdeAD+gs1+e8HnXdHs6CD/YEz/TcXCjFRvOMzx5iqvqsz6rwev2MqquwP4u9P4hZcSCrQkp70JPd0CLlsC7Ej2IYhjV1yMKaRxRd0YmMv4o8czWHXorU0cPsJWRA06wcpQEUk6JMCHXAAlz+k0EyrcpV+hhLV7iGC2AQ8H4OMALSICWikl2TW0zXxA2rgAx1QXdu2sKakA3TkAxp4AK+VsMZNNU4dR12cUIoZHxqsx3BiKYpdMQlmKZ9WdZ/mSGpEGZoPZiKCme2a1mOcFFxPddyrcXm3A/7IFr0PM9utGcp1UZoBrjuDbiI3c9mbdYADdCJ6dgQLnu055iQ9R31OFJ9zHtQEZVqQ3IACeIBSXxii7+DtKdtiLYcEzIOmblrsMquzcqaCAeLQAh5IJMyedu4HaXALcDACcui9NsRMK0kcJNRQnfSVBd/pA1QIgtofAmxcAzEww3poAneFAtqcN0iMAG3PdWhAiX+PzxjcAPi3XTVKjRyKhQNxyBxgImcg/kuCwciZVY6Zt1mCUdOP1EJtVAL4BAP5Jzfc83FeR3g8bxGaoQ7KoXGCm6EDA6YbhzhEkdxbwYLMmq1N0ajNGoMl06jkimGqiKVDtuFwsOPAcmjavgwSwJzJ76nC5klzUqkh3E96yDJLw7jdksCJM0CeUAI62fbGXS3O26ScJulGZwADeBrLoDsLWAGEFYdJbY2uCgqs5Aq0pAM/EMGYRAL0XAOmhANGbYGWW7sGZQGPlU2bTqGcMM2cBOZHm580SBnaHp7baZm5kYibu7mC0c6by6Y6KjWdm4itAAJvYvffw7odx3gKRX+R7nTL/EcD/LwIXeZ2GbNZh+qzcEQK/M9C16t8RsvtZp+e3Km6b9qo8FamcVXJKUSPD3cw6PyXSf+JEHFrCn+6oZhPaaNXkcVDWJV6xEwAmxAyhl04yd92zee7GvABpY8B3cwBmgAnDjTdJIYk0+N7Guw7NgiBu1S7bEwNiK0CpmeDKmQCZzwcIA7BsnQCpuA5W8H9GnQ7mY3hnhR1Cck5h4+92G+gTdWsVapsWcdC0aI1h/C6IwuIiKioXaj58FQDn5O8HTdHvuADwC+UvBATwwxz56qCuD4l3TulyVSDBhVZ1QRDh51DeEwWXjfmDf27qmf5r54DL6Ipjc6fFf+2Kaz/xbdMBfsSRd1Yfs+FVQsFlSsPqSQ/EheUj02d/PqZQ+zMAKrbLA5ngZz0AIF/ECKYAkVZQ3ZyQ7mxbbr8DvjYQ1e2QgVwPPI/tRDL5PIfgaT4xINYgZXnwndngwmlAwPxwqrpwqxkAysognKcApgUATIDhAjGowQIQKNNG7ozmmTFk2atGrRomnTlk3ixYYYH27M6PCisWLIZM0yNivWKlWxZMVStcrlS5gxZa2aOXJWMWLDhBGrREsXPH7//vkTWtRoUX/++vXjt0+fvnz48M2TJ0/qVVpZtdKa1dXrV2HixIoNJ24cuXFix427Vszt27cX5c6NBm2uXY7+0qZV41tt2l6+2bJVHCxYW7fD3bp5Y3zO8WPHCtFNppzOsrp169hpbteOHr3OoT17rkevXj17qe3d22eJxIhKwa5hA1d7nLly5syNwxZsGK1KlhYRItQHz5w0atSsWb7GeXPmzte4EDHCunURLtaQKVOGe/cyZsST4QQmEyv0YTJxUq+KVSxkHjelV/PCxQgJBA1S/MuNm2LE6HIIomoekoijARMMCRlkFnxppJFYSiWlWE6q8KSYXDpJFq66MkYnYYQZppZKdBmHqX6SUvEopJbi58UXncKnqqvw2Wqrr4jRUcdhgClrLLPIISdItMS6ZphorLkGnLPAwUZAifD+GjAvav7qqy/BshQMwMQA9HIxbyCjrDLLylQHM3Y6m6eeeUyjp83SPjttztXuYW2ffWZpoYU59JgDOej2ZO4MM8gQIwxEERWDDDLOOAON5KB7TjnpqLtOPxfUAC888Tr1lAz1UhFjkzA0kQUZVjKJJZqIwmClFDHqu08CEUIQ4QxupnnIP22m8WhAX1ndqMCG8jLQI2MkYhAZY05tFj5kXJKlJVmqrbbCa2eCSRWbvBrmW514qgWqp/aBMUWihFIxKaZgxHOfqKqyasdZdPyq3h1zykm2a8Qp66xy1hISLSH9PUvIchL+xhqGrZGGGoghJpYavgikODAtMz6sSy/+vQEwTMgiI7PMy87ErLM34yxtTpbtOU211O6xZxU01IjU5jRyztnRMxg9NNEwBiFjj+P+nGO5PVtwQTtKnbsPu1pFWIPQTr3jzgxCw+O5Z6zRQMMMTjQZI4xkooFFDPRinU6EEqI+w1e9ECw2GwN1PfBYY4udCyRjmpWlGJWmVWUWBmuydqVraXqpJZqq9cqtnIbhaR6prMInH33MTXGpdZVy1yk88YEHnnji4ZGYrk7XaXVhgglGmGtixwabf9c6mOByhDxLYN1ro2124LGxRvhsqmk4Y+QrAvC/jsFkDGSR0Sk5HXXacaezNNfBLDOUUXO5tHtYbhnm1OrBJI3+NVpgYX32C3JfBPZZKGgEEuovoYT6SYhgfwhKYIEECDRgDZFa2/sI0gLxOKpTVxNPd7Z2BpzlDA1iAAPaGCQGiYwBfdShVQhecIaMTEMx3CiWNLRxIG0U6G4qHJaBjiURYzDIGMk4HOJWMouVNK6G18IQShhXk6/QAifEsIQ7SiePI1LucuY6V7v48ZSoSCUqpRsdLSInuXx9S0Qhap3swBGOLwLJdgJL2MAGtpZwgLE2a1wjGNP4xtp840vdkGPH6ug86IXMMWZihzvgkRl2pElN70DZZ+xBj3s8xU7hE5/LyKeaemgCDSzAzp72d0lM7g9/98tkJyNQAvU5QAH+A1SOGqhjQKkVqjueUiChHJWcAZJSZ2kYw3kqJAZUmSE5LwhBBz/IDYn8RS/M48YJ7/YQilQsbhCRm0SOsSxoFi5a1ELJDq3Vw8W1BEPd8gotLFEO0pXuiJa7HOacQq6nVE6c86AiPPCVLx5pkYvzvIZssHGNN/5ILbwzY5HSyEaAwhEc30jjWnYzxt2Y4xx51GNDz6GbM2kGHu+YaDvS5I42fQaj80iNaeqxSPG9bDWqWaSd6rGJNIyADetjWwMYsAAFxDSmCUiAAmBKU5zSVKYKSAACFHAAn8K0lMs5pfsIooYzdOc7WuuUo57jVEKJYQw2O4Mm0MOKMRgjE47+QgMHa/UCM/inGyR8iK7ghkz+EChvD6kYXY7RN2Qkg0HYOpXhslXDCm1LFYx7EDe96Y57VE5eg60RPgIbWMGOjnSKhceOJAcuEEWWi/yKXWVlNxvgYTaN/spnZ+H4zy/GkaDhQOhtdHNa1KZWtafdHvfc8Y53XA+2b5pHbT9z25W9rJF2eped6sQaeoQhDSU4gAEMUIADJPcABGBuAZxbAAVEYLkDGABzmWuAnRqguAVAAAMYcLMCvs8FaXigd5gqHqYtCn1kmEMcmJMzMmQiFakgQyzQQwY0rEEEtHoBWLVRTF2VlSJTYogJe1XWtb4wWdHo2wxVQsOaiASvO8z+azb5uopY3CsrliCHPeRBFaoMFsSUq61g5TVOJMYDH+CaZ4hc57rK3lN2waPx7JxE4xvXxrOgBegX3Uha3QjJHOTIzcDK4cc+JmzIq20tZ14Lj3nElqP2qK1tMxrSRpK0pLzFUzvEkAbpHtcACCCzAQIAAAAEQAACGAADIvBc7SKgpjb17kthKmcGSICA+hVvdsj7wK2ZoQxnCMOiyKDB6TCnOWS4xH+1sYlpuKITj1rDCyLQXxeUQSIUQSZiGPLfYsYtwBTRRpU2IqyOROOt8YlrXE8lEggfjq42vJCFFaeSexVjFrUAxzygXOWqgDiwgyU2EmlU2C1OtnUvpuz+jGscvB4H9Mc7lrYaSXub2yVM29r242LfwY7cnDYzgBSk9X4d5Srfo8q4zfIjZfZbLtspHbGCQE7ljADj5lvMMc23cpObAAg4wAENaMACYGpTEtysBe/LjtT+3MqtoQGC453OGZzTs02oIhroUAc6ciUNSCdj0vl9AQkwXYZuoGOsyNxVMXv1lwD/hdN62UteLhKfaDBIrjqXayySQcNZq+RCd+2hNrP1lSHS4hohDra8SFzseSD2KlCMIj7m+Tqsw9iyl8Xs7LqOY9pEW+zf8DG1rz1GM5YxYaN7Mtvd8Xa4v1001nstbKt8d3aH9JHwXs0+SnqOqTIgpzRFQAH+CGD450I3AQXQbnLJfAAFQEDyAy94TBcgglKGtyBLGyB5Jc6znNmMqEtLQxgukQ57qKNkHp/Gz8OQKzBQ+gUlOHk0yqYNhTBEI9NwNFtTGOCNAD/VcjnGM39OQ50n7ppCtyHiTkKto3tlR8W4Rj7iVVsRL9LpUiwXVPAUlajI08Uv3jrXn31+sbPR6z3e8RhNe1qDGpnI2y4HuOlO0YkS0nqwffs77o7325ITOoEZmSkpv9uye+iGqVqAwespMiMznLK8BfAuggs4CLikC3QA7zq4Fsi8FxCvpYmgh9sg0hsDTVAFbTiTdNi4yUgHj9sGZ2AGZYCGMKAIMMCa+iD+ARforzL4OWcYkB80oW04Id6bBmogtZdbppo7tblYlmP4ubj6OfvCsMBBHPfYISrsK2shia4oBiwKhhqRF8XCvquQOsyBosyRkfBrMWZrthn7umdzErG7J9QhkUcghEaIhGEIu4EquzdyP2wzqCETMnLQDfqjvz6Su/2zu/9btwD0KN0iKXi7EzwpKWsggzXgKcKTs57KKZmaQAYgOAeQvAu8QP4ZuJdiAAVomoUDQUWrFM4jNFXwhnaoh44bk1lgmGrolWdohmRQBr0IA10ZA0cxJZPbQTL4uWNwiGk4BmcwIZjjtCKUuSSkOWbqCGRYxmw8Pp2LBWXwxmRIiWT+wBZy5KEKeQ+U0CGbKAmScCxgYzpik7pyypwzfAqouIrJakPYKT84BDs2AqMj8SZCaBSvQQOj6ZM9qIR/fKPRIq2zs53TMqNBVLKEWQdt04xAmrv+Y0Tbwi3T+B5HIsA7McCRxJNiIIMWYMBNdEAIlDM6qzOCa4AIaAAH4J/Jc6kJbAD0aQHNq44I2DwX4EkzwARrSBN2cEF02IZtSDnKqAZZSBRGGQNWqAZucAZhbIYtwMEXGIH+egEyMCFvUDltcEZp8EVoDD4Dezneq8ZU08ZkeKZlmaFkWAVWGEcLeY+9Yr4LqbB0ZL6RQAYPIQZdowXs87AQwz6nk8ersD7+60O2Flu2euLHN6yxevoNRyBInVkO0UsDgzzIPbCEYQitH2ujggLE2yhEQsSNQ6y/jKS7+/M/vLOykHo3BOwtSnwXv8MGQmiBBsApCPS3B6Qpg6Mzg9tAU0TFl7KpBlCf+cmf+hmBUZLFakiHdlgH6sEMF9wGXUkGVkjHMEgq8GCUqNqEMZgGrNRKEehKMgi1uEKIXDm+25s5Yok5jggwutjG43u1ceTO7qTLodNLvvShcsy1kiDMD4PHYiM2BCWsqoAsEBk/N7QsGasnS+iDOYCUocq8UpIgCTKazpwDP6AF2tmsNWrI0jSo94vIQqxI3Ri31gyNjfy/25oy1Pj+KPJZJL87QNxkDd5qB004AxI4gJdCs+SirupqLsYzruRqPOVaAAgIADUTUgZEAJVyjoUjgQnI0hDABl3Yh3rgBlboBFLIhGRYy1gQG6zpGUKwBESZAzLAA80kL/MSg2lQhjHAQf3yoBcYA/jsU4d4wolwiLQKPrVkwouAy7c6Bp/TOXFUBrv0OXKswlpziby0EFxznG7CvgVNUGKLh8HyVHlRhFqInKvbx60TBlq4hIE8gwtVjtB71eSYJa9BjoP8E0i5mTNYhFkIKB8zzdVq0YocN3LTyLrbqI7MLZGSRAS0kzSsxH2wB2coAgyYAAQAqmqdLjY7UufSN30rLu3+msCboqkDYDwJKNdynYAKCAEXQAM8IIQzSAMwAANPEAN6FQNOwISUQAbco551MA10qIdssE6P0wZUwYRMyITyTIYtGDT00VOvrMs+vb2LsJtfyQuYE77he8JsbLW4OkdlcFQa+rmP3cu9XJws1JAtzFR4BDEF/VRjOzFiU4EVaIM7UIRKyImrkxzgIATkCL0NnSVXtZlavdBbtVXOnKVY/ZM1JYZrGC0mQdGEikjUyo1tE9YXvb+6A0B6gKRkjRneKqk0vE17QAdiHAHDe0A5a65+Q1ugSgBrJbNQJDjLg1vMUw4ysARvqId1+IM8eIRBSAMRQBR5BYNO4ARWwL3+ysBOy0i5nCtCZ+BOTciEThgDaWiFMWBYXsI0MqhLX2SFVvDBn4NGXywbAzu1ZToQjCA+45NCVoCF4wNZZXDdRxW6Sd0rbXqJKiScrqAF2HzHBGU6T42HxWIsxToBFDheFJjZO/gDPLgDPMiDVnVVQLmZm8nQWJ2lP+FMo8EZNZhVo9mDPtADPdgDQnCEgbSEp4VIqT2tixRWjBQNeIhR2noTAQRJG/XaZc3feiCG7yQB4/LEbX1bnWpAnIrJ5NTECJAOWigHYBiGRpgDNmgDNsBEEaCgThjcTihcUjgFZ/ivyZgGVQiDmlEOM6hLVmCPMeAOMpgGVhADrGnY/lr+g9cbK+5EBt6TBu48vtE1JmSIm2OSix8kPmiCT58TWUe1r0il3bxiBdvFsP7MXQaZBVqAByobsU11unUS3nZSrBVQgeM9gRNQATFeATJmATaAg6GaFM3c0OZY4zSWDjhmA1ft0D/BAz+ZgzuwVYNc09AUxF/FDYsMZNaEUbiLrd6FE/GRmY8yqdNYk/zdsnbIAzaYAxJAAIO75FSM2wYIOMoz4FAsTlXURJxK4BZgg5VaqepgAe04A+owlDCIV0+I5QzuhEwY0++0Ge8Yg3odm03IBIPFhEsQRlhh2Pp4AeYIgx0mIWeABfRQhWSIm2R4XPh0hmxMECjJOblSRvj+lIXjg4VYgAVmJlklnsImhgkoBsxZaIfUaMSma+eqECfhJd7R6eIuRoEwFuMxntkVcAM2gGM4bhrpSAPkiA5/DkqeVLQ4iIOeFWijyYOiudBX/RM/GJVLEIbTXNFwMwf3ddHO8CPZOmSPYjdG+qhG9iOKWhPUyF9zmAM4mIMRQIAIcFJTrCmZvKRNIgH8uRSdzh+eirzpKAQW+JPuRQOlmZr7SKox0OVXltcvmOU1cNPu0K8SiAASWINN2IRkGCHtDANn6ISFfdf0cVVOcA+y3quDPViWYAVo5E9WOAZfyeZnxmZlzMZljNhkYGbZTWsmZoVvFOe79CFteuItROf+WSgHjuKopmPZTl2n4SVemSVjMsZneoZsyG6DNlAf9ill6cjQ5+hnSVG0UjKaOGBohv6TO8jjmtGZWz20Q7mEWcAn4Bmeh4IoFw2kuEM3dIPNMUTkzxiddiCygYGHdoCylC6pb4CDSRYBmHYzTiKzyLOpBRjFCHCACRzFmQK4CCDFEpCzBRgBF2CBRmiDOTCDntiTTGHlW1GqpD4UT5DXLWgBSCEBBRAANFMzASCABciDTUCIAxMDV+iChdUlNTDlY74qVThrX36PZDhYJj7rbGYFVkOPPo3CiAXZu0ZiDEcPb76Q9yjZ7rTd26VCbBGJrjCHw27ETYXn0dlixUr+gcduA8qe7BjP5xifWVM2ZTiAgziQgzmQg4SWAx8v7TgYcDVoL4Wu1TpIcqPh0JxZaIFm7XgFg1fWhFWwBsH4hmz4Bt3whmw4h3TgDNHInbQwCz9aE3ogpCHJp19Y814ABnGAh60tqWvgEzJwAZiWgE/SHzJz0gh0gAhMAAZQUgQoRVPkxPvoA0KIgzsgBEpohERDqqUBzzJI6vXeAjHIFBEQACg9szSzbwKIAEtQhW3AYVcYg1IAcGJmATk4ZkezPf48hhNShcjFhLLhhPk4a7POBGfO4Z+rS9kF5/d4D3C2r6vi8G829nO8KiZWhQlxiWIfccCUBXNQjXdckwP+/bBgY3Hija3jzecxxmcaj2xwJ2MYbwM3cIM3yHEcT+gf53EgX3LlGFo5ENo/qYPsRdpbnWOjiUqfeeWr3oTIna/5agVY+FhmOAYvDBFe6IVd2IVfEAdymKj4HZI1AoZdyIVbmARdCAdymIdmvYdhaIE7QEme+sn6iQDtSgAH4MTnnjMFYIC3lTyZJIEGgLwI+O5dsIQ/6JNGWAXOQ6qCSIMGyuX1pg4SGAA0S7Okh9I1K4AWUAUczgRXMINNIAMSXAMJLoI04ISDdQ8Fh89UURUkPgZWuGpdH0eA14T5CPuUcA9mVna4j3u5l3sQ36vu7M69jGJZGIcTR/G7e2f+eZBnxno74zVefEYBMUbexxb3L0Z8yrbsNzh3fr5xHWf3Hf8TH48DHRftPxlyNdD8ej+aOEVaWZ2D5x35Pjg0pQZ4XzZY+UqFU0CFVLiES1CEPxCEQeADPkCEWwCGcahO3DAjcQAHX8B4XhAHd+i7A6SFFZiDPshEBoyu7Fga6jegk98fgnspTEqAMUsA756DWiCEQODxMCCCoByU7KAaQdsUM6DqM+P0pO90NtMuQgjmNQhSJ6Xq18BpgnCBM9gEgLi0KlYyVskKssqUSRWrhqoeYlKYDBmshskygQHDiZMmVZkaJoyoEOLDhqtSPUyVitUqVg8ZmmSZUqWqVSX+Y+GMJUvWrFXn5tWbJ3QoUaLxjsJLqlSpu6YoTpgwcQJFChQoVGCdumLriqsnpmLluqIN2TZv4JylIwcOGzhx2MaRE1eO3Dhx5tydg5eNXTgt1vCdA1hNGr1p1BBGoxiN3sZ7CEEmFGYymE2aNnHahGnzZk2E+tyxQ8cOHj6MViE7GG01sWrCdFWCVElYOHb06tVbpy7dJhZz7qhhsIBBgwbCiRtXsKA48+bIGyQgMMAAguoMWrQoNGYRrjy/RWB3oebMCBdnzKAvY6YMexEkEgAQYGD5ggIA7gMIIKDEgQMFAuR3wH0ABlCgfgIMUMABCSwAQQksyEEGJgQdhAn+ZptgFsYmC8VyTDMFRXShKphlYtlDmWiCiSYosqiQi5lgcqJCMb6kCiapcEbjSyANhNMq4BQVJFHyzBPPUks1laRUJZQQ1VUqPPWkClu1ocIJTV4lFldtjEWWG3HQQccbbvD1lltz1NXXW2+x0aZbfrngAhvYrVHYHGrUaVgahd2hF2N37OFHZJKFIcZklrmoiWd81BHmaKURItAsk9JSiSWXDJIHHnkQMks12nDDDTqjjsECZGpAQJwDEECQQALKDbfAAsopoICrCSDQnwEHVNerqxG4wIIlZEhyCRiE6LFGeOOR4AJ6z6Z3hgQRDDDActNGEAEDA+AXwKsJRLD+RhjSSBPBAgjgl1+B6grQLoIDEFAAAgtEQAILbMyhh6GKrrhJGJnF6FKMsXikUEIbXtbJRptk1InDmWXCSYsvwkjxjCnBBBJOl3wjpJDxzHMkkkk29RVUTH6FlQpVpdDylFZOZdWUbbjhZc01c4UVClu6AYdbZrolV5sttFk0G264wYLS2OW1xhq/zbEnY1DPoZheZ5yBBhlkjNG1oWGAoahlYZARWh12oH0HH4QscsklhRQyyCCEDILHHHgQYokx0myzDTfnnNMKJo0MEkcJDSxHnKzFOeBArbhWd4ABBhRAgOW8Qo4rAyW0EIcqYqRiiSV6jIAddmqY0Wx6z7L+t4ZxAxCXLQTZkhCBAOkC4AALa2yyTTfnFHNJCQhUXkABAxgYQLXLw2u588Ybv6sDnM8RxiWYXI/hZf6GMTArIqGIIScZTVY+GGA3vJH6l5WIIaIubrbjKqtcgk2QQQUp8pEkO/VVVEyaQEpYcRmUmJSlLdkMaW7YigpKQAKVneBlYZHZzrTUpZqVpQ1KY8FfnEaYPh3GTn1iTBoYo5gzbC2FY+DaGKx3qUL9IQ93CE2Y7MCHP8BNboVQBGQGMRlNoOYZ0+jb38JwhmGIYw4jcAAJmlg7JjlxBCNwYAkikJxcGSBeBZgc5hYgghEowhKW6kMdCCGY8KwhdS5gj3r+VieCBvCKARKAQAMa5wAGmAtA+EGACFxABmm0wx6CtAchXqUAEsyBBbVDgACSl7x2Lc95Bphdq3ilAAdE4EFxSAMZwgCjEHFkQ590ScTIJ4YxiOGUqQSb+cDmsIdl5jIrctFLMFENenhMKPobGf+a8oBfAhOYJsBSClbWsq+UQCsW3NIKSvAUlG3lSVaZ5lO+IrMVTGmZVCIL0c7UJ8SUEJyEKeFiUJhCFRpKdJBYxCD4IJowvSGedKjDHfLAh3v+AZ+EACIypgEqv4WKECJgQyX2wAIINHGK/TFkAhqQrWwhblUPnWirEKAcotUiDI+gBTi+YQ5iqAGNZ1BdCqH+NccDKKCOq7LjcCIgIPwUoAQiKIOhMrGKaGijG8OwxFossY6gtAMclfADG0YQAccRj3nwWgAHW6A0alXrchHYFQISML0WpEEPLZxMZsqXCRxZqHyo5Nopu1YGMqjSUBlZ60ZWNEsUFUMouBzKO9yRFLvuEh7uaAdf+VerBTggoo0LZjKPiQKUQSmbZGEBl7hiFWtOcCpNmmyTplJMlamsZSxz2VjI1CY1bHJPURMPOPdUwjmYkwxsRGXXLiE6RhDiD3eIQzzJ8gY6qC0PopFnHfrgCFoMAxuA68bvRgUJ0ykLoSQYAQksOStwOdFcmOvVgpaD1EO2wBHw6Og3iLH+hzk5rQUuWMNIzXNWtLLnDCllUANmF4EruYo+esxPBEZghq21ET1bQ6VlVlGMbvyUHvRoBzu+cY1gEMMSfWBDCQyQgHu1YIoiYIHtEAS9CzuvWgqyKkJFoIZOli+VXQvDLDURhjG0kY1lQGWhVpk+9XFCFkNph24AZ+Nz/C4d7BhZO5rCDneUI8jlwJWramVkBwCzSQHESjLDQqUujSWa1AyLzq7EJJRFJYCa3fI0TWaVYna2TOBsjJ7GObU74Jc9YyDEiEVniUaw8w5isi0d+CC3PYgGDnTglCVkYQxrEJcb3gCcOWqhCD+whQ2zc4F7lNNeB9CLSRFoVbyINzn+ByMHVwpwaiUqYUbxrgFPynJqnEpgHjOcAU+KXAABrJNJNuwhD3Fog62Wwy38REAEnFQttFhHBqwBG4UkXsUxigHodLSjHuYowQhYMALwlEABEWCBARCUxag6L8PPPcAAGqmfV20OPGpAgxm2qiHttVjEXOMae1j4tclgYjfoAFw60NGNUHHj3oHOtze8ke9vDPob2ciGNqphDV0t9FWD/aVUsoSVhp9gmxpkQTSXBBZsdoWaV8pyAKlZTZNFxctfVuwb7iKH38zwDnioQ2Py8JjP7JcMkFmlGClRCUco4g+7DdM9B1GIPvDhDvTcwx8GEUZaBIPgOR10bCQha0X+a8sBfwlB7SQwHJUqwD4COACC4qWcaVU1Ai1gdgdHXbtVgRsCCmAAAgikH24N4AANKsEcLDEMYsyhD4WwKANeeh8mqkE9KmbPerZ2nmBjDQ3BRozWxNDs8rCA2SMYQH0bmUVIYtt4BCjBrCJggimWwAHc7tZ9BECAaeOrk4oC2wo1tHoUp7jdLTxHOtbBDd91Qxt+0wbve1/waVSDXNEQ/mqKYYxj5Ko/yr/VAn5JTJVVMywZ5NLKHqsyjEPpsVDJsjU/zvHvd3/kUe7sWT47BzucX1N72MM5BwWZRliCEjYnnJzpgAeV92EQf7DbHHCrtj9EiioQgzBgA3edgxj+pMEdyNYamMtyFId7ZdJESWAEYIu2JIAlMdtyEU1buBweLEIt2MIdZYvmJci8kIAInMELWJXYvYI98EM7hEMt6AIKzAt84McCkADqtJtq7aDhoRriAeGenIELOIAIGGEJsEoVEUAL2MflHYhSEUB0FEgCFAjxWJVy2FHjGIATLdcGtYkQ3tdWpRVlnJgYbIM2TEMaqqEaClEaksszPMNqrMYxHAMypMZBJMMFKh+vLIgCJJmSfR9VbBmXeVw2vUzLRMljedz2AdCVAZDIfdlYvAHNxNOY1Exb2EVj3IEe6AEZ9IHMEQIPOYL7tVOehQk93VNjOAoeAGAl0MIsEAP+MQQDOIRDMJiBEOyAEBCBDrgHRCHhHT0XAlCOdFjYrnBb3PUHAjCAUdUCNgSDGf3BNfTBHBACLUTCHTlU7UTA2kmAqZmHCMzdGbzCNsxCLfxcoMyKAszXApRA4ImBDxXKOfkgEGaN4pHBD6KBCCzjFCkNq5hAAeQR5SDP2ymPMT6Af8hdghxAgfyHADRkAbRKFWULAEnRFxmh0ljkX5Cb4GlIGKihM4BkGsIhSIJkM0QDSHoIHqqkSiqfMSbcJQVTTFYWAWHTymxfyIEZZhGi9vnP9/kkVQjilmUQZk0JBpXFG9RBHthTHugB0RVdKEZGDO2WG0xiG+hZ/9GBno3+hj5dSiXUAi3UgiUQwumYkxiUQRq4AHORQBVBQGDJSjraCpERT64QgIMtwAiwwTiUgzCI5SVYg3fMwSw4AgMwQAIgVLYMhwSQgHiN1NyBQSicQr70gR84wiCwQAIwwO3cBzuuwVmlkuEVTXmMV52cAeH94Hmc5kQ+SB8sgh7MjgIQAAMEgEAyj/Ig4wO8SgMF0OMkwAP4IQQsyIIIR9bBi7xc0uww2xdVkX8YjzIWRwTMwTNAgzRMA0mC5DOQ5Ic0w4fgoTKoZDEgQ05MTvRs0UteUhYiWUw+ACCajJfR5ABp1lNw3JV13CDa5326DCJO08w0lm29gR1oij3xQR/+9EEg6F8f8F9ooEVVxpPPzBMfCOiAFp0iQMIk2Nwl4MEKLI3T4NbXEAIZpEERsInSgN6kIY6saBoDQIAEKGYLmBA5NYbVLA0baGNLeWMYkIC0iUAqiEIesEEeDIIfSEIh3IFh3hoAsGPgjYEg+AEfbE0csEEblEcaZM1hIMZ49AkeGF6q1curwYEvNAIKNI4AOEAA8IpSRY+DmcAKiEmXzE7jmMADRJAfFkBKtSW66AdKKYC3zYcCVNWluaSDscB2EmoyKIN3eudBHIMxpEZqJCoy1CEy7MQsyEIscNGCGFJ6PgCkGZlyqKfzlcCnrmdUxKfGgVwgCiUljklZ7GT+l/2Pk2TTlsiTHRBdrG2iHgCCO6FfVipQf96WDQVdmNyfPf2BICDCI0jCkGIknbCBGtwJlCpLEsAZJEBCLhQCZQLKX+BJnIyXGozXC4BrDuiADsBAueJADgxBGXRCMjjDNkiDNnLjYrqAJqwBvbTAHtxBC+BBIbDFHORBITQIAeDH9AQeGczBG6gWGSSaCJAXaqLaaQbbIAzhcmVS6VQCLsgBvQjAAkzHQhYIgnwbuKgAHAgCH6DFMEHAekaQCnDJVOlotOVHqwnHfxCAAqRKgURSr1gUCxzEocLCoRqqMlQESDRELJjE/NBESrgNFxmSej5OrajnMP2PqIIq98X+zNWeDH02XKoiDVnspDXZ5zSFHFC2jFncVj3tViVW5VBihVns2T3pQc8dQsnulg0BgmVWHYtOy3I9mxE+wbUagh/kQiMoQiD4gR6YTuIilwddqTg5TahR6Yq5h9Vdy4SlAThOm1mwgNqgABwQgh0MwqoIbH4g1IeVAb9gCLLMQQvoYK89S7DZgR68wOZAABwoEiHoQiNI28ZukQFUi34QwBQa5gmo7JpqqNK0QVbCQc2cgNqRAFlAgAHMJju6VAAQAL2InvX6RxQeQONAQAvAgUqIL0qMb/kqRCq4yIVYxix5akw6Tqf+lab+oSOO7SLe5P9o7TABolTETKri5yD+Ut8AySeTEBaWmAVp3B8duAF8Sp/aripV/qqmiAkG3VZptIARflHtMAdhHseDsIEdIAshGEId1EEVJdRFTpjilh0b0EGbPK4HzYI5rEM5hMNOfUZjRkAbxIEftMEe8EHnnl8hiO7H1ovprpiJIEM1fAOO8V409AQmxCMPogfrioCDRAAc1A4cUIIkYNIAiF4WJU/walhv+mYZx+kDRIUKZNkvnQAClABZcJ6ZTtsJqCNARp469kflwGaDjIDriQ0nFIonbUInfIFGZMb4uA+GlM+5hcGnNiL+XplMbq19GlNVDLCoApDU8u+X/a8lB2XYXgkwZaGsDFYyrUDP0AH+bU3iyrCsbdXMIKoAVdqfnE2iUP7q/b1TJXKJs2mjBCBOfOHRNv6VrHAwi9LOszXV08jZ0JiOXuhBKD6CGNFCGHBeDsvBHqzAHziCHJxAHCyCIqgot+hHEZ8XDw6e7L0bickSjLgNGlBS5EEACyhCImSLtfiH7y7P8RSAqzyACvwSCoRcMMWpVDwANh3Ag7SBmAoAuDAWBMgHQpfpguSKqwSWGqSSut0JCmVGIjNMRmSGRyuyujkfJO+v/k4W93GyZhmTqZJ0ZUFFe740NXVyJ0/TMQ3TL72vkQHWL3leBTFTl4QtVbTtbaltG9iy2tzTDf3BUif1DQ3CG1Qbdaj+6LT4MgcT5tUhB3FQdb00GxvMEFtgBwfFCZ14ENaoXQm4wS7gAgsIQiREQh3YXB00jh4JQH3t2jkNHqrlNbQgngu886SZyh5kS80Sz/E0jxjXSgmsgAlAQM28QfGeQGOpsfLVSz8OAEO7QQQQwAFMGxw4wABU1asA1qqEF3ZgUwqsgFMJ22SI2FnNwdZc9Aqdk8j1JMf1LyyvtKmCXPfhZ5dBYkrT9P+yqmbdtEDzLzKhDAFVcgqYhVHeTCXiVtreVtwytYAW3SAAQpPyAb7SwQPgTrd0nXDqrRSpJRc2GwvAAR/gARy0gQr/BRt40BzUSg7/AjyMsCPkwi5IwiP+MHaZ5sd+jAAnqXMgL3IZsvYpmSZ6HJ5ft2UL1A4baIIYDLafygcxFqeePgBAZzgEVEmWrcAbsKwaozFnN1sVgzYENFsJKAiKK1p/RFV5KkBqR54aO0iWscF93WOqrQGjgYcLI0acvECoHcIhIEKRG/mRFzkjKLmSIwKTI/mRD/mQC8KUC0IgBEJ2+0GWJ7VSagraOMqXw5MDi/mYg7kDN5ZYZN/1qao8iQlRr+pRErWj/OemNHVTM7Ue4AHa2EE8qcCRfvefe0sCcBHflQ6d2MWcmI7R0IG/9sEfxMGreJ4h5MI4qM0iMEIllPA2GsgAeLBcOKteoNk5iQFe86D+PG7NGiyIAzCXb2BIJoG271KHFl2YAShAZdGBCZBs8t6WO5nAG4zFCXB2s4gAtSCAqotAgxlAvbTAVBGAtx3IAbSA/oayM5UAasO3ePF4ChPNYrkHF5LDt4N7uIu7uI/Dt5c7OZz7OIiDuotDu7v7u7s7MIQDMNB7vQPDL+D7L/iCL/RCL/ACL+xCwOuCLuRCweOCweNCwit8wt9Cwzv8w9/Cwid8wSM8LjCCISiCICRCI0gCJdiCLTj8wVM8woc8Ljz8JKB8yk/CfjtCIzQ5IyDCIdCBZv75d58A2uCBHiiwGr8BIBgCk+I52kD3aGSlHOBBHyCCS4FLCcQBHgT+Ai4AQiNEAi5IpIAUSBQidBygzRzY2SJIQi3cAiWYY6wBpl4AadE5Qi3wAhw45F3eizF8g/CUQIIUwNZRYX5Uy6744VcsdjKdAPJaJQbJARtIDgQMVB1QS/eGgFP5R32hgYo7Up5Ge70gYY2HRVNhsAuEB6OVtxOxgSV8fOhHvMhT/MDrQsCj/r//e7/3+767vi/8wr3ju73Tfu3b/u3jfu7LO73DO7yPAzAQQh2MmuZj+1gnrpktxtSQmZ+Y1mmRWRpce+KOwOjW/H0MAAk0a/arQbNeKRw0rvf7TFuEv/S+XdwZJpPkQb+GgSwwWBX9B85eb7UkAFtCIHI64pX+TWQAsQAK7H8CwEutA8ScXP7yzSkRQQCBAwgIDAAAIEDEhw8RQIiwgkUbFhhXrFCBIkJIBQMMOPAjTxGEAQcc6InnxkABB47elSAQEacAAQxauBjRYsRBCCZKmEixwoWLFktdiBjxdAQJEiLU9PFDhpAfQ4YUJVL0VdEiRovIMmrUyNGjtI8gtXUL6VEkuXPpRpIk965dSXvz7sWbt24kSHPdspU7uG7fu5IoUarU2JatW7dw4cqVyxYlSZAC5ZGjUQSJkKNJlzYdUkLq1A1Yqw7ZIAJr2QwMTLQ9MYAC1bt5uz49+gDOAQMKKHBQggSLP4ochWEjokQJBwMiCiD+rgCAgAhQnTod4R1q1AI5dQ43PyBBCTbX3hFjQQJCwgQRCtgOQKA27gJt8gBiHokSW3CxJYKcimsDlzZGMkABOYIZgYDi8KikBI1QEAqCEuKYYw425GBDIxXaaGOFNuCIYw021uhJqaRaYIMQSxyxhBZH2BghkEEEEaQQQwrp8atEvAKLLLEYMeuss8xyBK1H1FJrLSifXMuRtKpcMkmztBxrrCK7NJLLIxmpEq0qq3TSMLsagyyyNiXLTBJHFAFEDzncYMEp0X6LIDU+Y2ONAQYWUIDQBBA4FAEDDCCA0eEEwAnSAKwbgNFKC7i0gJgw3fRSRjG9SVKdCEhggQj+SvhOhNCeOigB4TJd4D4DFkI0gVoNRfTQAwiAiLxJrTMgAhbYQFGEE0Yq4IDhcHpI0gCYlTTCTA9YKAEFFjAgJ/RKYMEEAuSDAD5KFSiKBbC6EiSQHdH1w48++thjD3bZ/UNed/vQA157/wjEEEH6yCOPPey1Sl4/AElXXUG2MuSQhhsWEuKwvCqS4q4SWWTIRczFuCtDhNyqkIQTTjeQkkXmsccf+xV5qyEVOdLMtBCTZJI12XSTEkcMwSMOONxgg4WgpOJzN9lmE3RQBQw9QNNGz9MJ6kejnprqqnVqtrpfFXgAOe6Cli5S4lp9NlRKGxqu0kohpRpaB05gAW7+bgsw++pI7c560vOoy+mADCGo7oAEHGhVgIoicCNgg9kFhF139Xg8jzskl9yOOuqQA/PMM4+j557h8NlngPN4XGB3GQfkYHRVR1jdhV1neKtDGE7k4UNof132hXcMBBCWFT454YVpl73H2BPxOCwk12pLMJprZnOyynLRZXpddNkF++x3sf6WRwCJI2i4RZMANdeMBhRpQhFVtNO0Gz1b7wGsjloiXiWtluvoTj2hBAhuepZZ9rPf2qzWq0fxbVsjYoEC3Bc/+eXNPJXSG9QghR4HIMBZAVhJAkAlgAQ8IAIWMdXb3BAHy9XhDn3gnR/wUIc+MAISjhCEViCxGUX+PIIxgnEEJBqBCESEZRHumpfJSoaw4kFMSBvTWFnCdKQkPTFLjUDSWZiUpCpK8SwU65ITqcikmFkJTWwxzF6eF6A2UcYy1bveLnjRRl70ohe+AMYc6VhHO/ICM5R4hCL6gAc7sQGQcIsK0VRjtEAtYFC1yhXTNPUpCU6Qgst6FnrwJ8IIXNCBmXRftKLFKUfKb20IMNVBTGWCE5xgBCiIGwtQcMoTqBJubXDD53zmBlnCwQ59WISTmKSIfiXiYIlwBIBs8YhD9A4Sk7nFJHholkhMYhKSeEQjDrGIRixCEHqwgx3ukIcWck4OnKNlLd1QznK2gUcKE14SL1akLp7+KYxOagtb4PKWtwimnvaEixjjCaUzefGLVoLn8ujpFrysyU2TEZD0rGe97LkRjnEEhi/kaMc5VpSiE6UoRSP6xjbuAheR4GMd4tCGFrxnaKRBX9IUeatFMlJRsopJo642EQFMi1rWIlSpFmArQlnLAUENagMgUNSQRMcEcRvRLDFnh/4wLg+X41wc8mAIR+gCGOIgBzzi0dV4wIMc4gAGHm+hCzmOgxxpJcc4xOoLXUTzLtCM5j55qZYniokRPkREw9B1MMbxAbB8eBweKFcHOmCuc6AjpzlpWc5C2G5iYpJiQKMkT+YFpi6FKagY9ynQL6JFil8KC1ha5pWFWez+eEn0mO2ACDMzFXQue7FZQitjmYY6VHtsfKgbectb7PEit9mz3oAoEYlHMEIR/opcwPQQ1Tn8DGirjOVS4SCHOwz2DpULJ+fqgAc9AOIQjYjEQmuLi11k1I6/8AVwr9eLrG41HvKQBz7kK9+uppWtwPhFL7aXCzbG8RcB9kUvgLuLy+QijbVVpjJtIVea7UWz0xSTXhvWr5XxjnEFAyy89iA6gBF2myG+nObGSUvPwUFHKOtREr/CRC06Ea8VQ63LWHs8j/loK+oqIoZRV696DUyI7RKyvHqMutTxyEeRfafMZsYY6OECjZe57ZQbqr0CfxS4Vw7ub98Yx4r+wqL+WRXHmMes1rWqlcxjriNFwVxmcnS1vvOVszy8+lUzk/kXvKDegbEX0Y3+uaMRFXRH3ShcBC94MnJ1MGDmiaYrKmksPqxwjnUMCHrVK7CB3UNzRQfiEG/zhNud6ontJeQgExl1gfjDvv6Q6lSTbHc6RlfJXL04Iw/Z1AQDcrsGJjBc75rXBDOyirfSYrGUCU0zK+MZF6rG7XEZjmHWqJc3CuZwaPXN8Z1vPvShD358ux/94Ic/yF1uf4T72/vIB33vi18161e/AZY3mOc4b3kPeMBxFHS+CQzcA/P5v/0uMJcHvr09HxrRiM5MgxUdTbjy5TCNljDFMCakvebYwiL+490K+WDrxvWBD/DSg6crN2LETvVzeMCDhx+HL18XzA/7srTBMFxEQaTOZLOmdatbbeTTfTzXQOawvUrH4XwBGdh+SNfFdgigAOHieryoqJjFgda0chXO29bHPr7ddXB3Xd3stnNYxUrHAMN7jtdO89otqt6NwjHff5Y7m+tIb3rD2+5zf/ugBf3Rg0vv3/8u7+ADj2AoR4/BblI8JaDJF79EPJ5YlOIiKJw7Suu4YCDfQ8g53WlPW07Un5ulG1Q+OtK5HF4Fy/Cqee5zvxYRdX093b4W9/FSW6XUwe516fTwrtxbuneG2CUlzPuLa79ZvvjgNte7Hu5+mBv653b+vrj5sQ99iB2sZC87oOGu9z/bW+589/7b+S13MAtYvX72hYDXL+/0crTLfO9tG/WNZe1VGbdUvt6e03gZKEfmZhauTdZk0e7CnuKJSZCL8vRqKxiw0iztXTgMciYnu0zuxERvRNqg9CCn5Vzu1Oil52rO5lpmEWRGTZ5uev5r/aRNvwaMvfLIuCoOdmYnEQoBidpphyTBFnKBF+4uzPar37BH/6an8KTMytiIt9QP/dDuB8/OB9vO3tDP7apt3syv/aZQvaZw/fBt/MhP/a4w/QTOt+7vtgRv8BLsDBUMZ6CpMR4uL96Cl6gI0vLKh3Rn1i7NXTjvwyTHcuZAqsT+yWcyMJZ+ZGKaZDAYQ0Dai97cjKvkIR+4bvqcT/qoz+v2wfrWDR+wz93UbL8M7BYkoRFs7HXUyXV2xMJcx3YQQUjKgorQBC8cDqEkI8qqZ7cgCu6ysArvzd5YkBd50e7Yb97MrgpXkArPrwmnkNr0ru8K7be2zBmF0HqK0PAU7BYAkAAdDLMajUoScAF7RBBWbWD0sLlILtQu0JZkKQ7uQBF4gRzyYfmYLxLD7dzI7fmgTx6j79y+bd3ojOwmSs8GZBKMy66kSEgqDMNqz+dqLvYMIed2DGEeRkicCJ4uy3kQqhqjp/9wCwn7jsAG7fui0AnZLKNWUBjPzySN8ez+ejEl4+0XwRD9ulAZxTAICy3LeusZofHgDqy8MHLBFq9m4Krx/GKeGuG4zkIREOHC0AUPA6vzIqcCtQvlagkO+IASxCEe8IEf4EEXCiHdLlHsxi7NwqEFCwzBMiMgjUuKjvLiDuF3ToZkjIzHEnLjdI4UTREVGQayfCiJwATZ5Ekw/sJ52DAy0CiNqGf/rCwJu0/89m7u3O/uHvMJ626iQNIx8e4xYzLQ6A+O4u+N+G3QuowZn3H+yDAa/c8y0pAaF4/xGM8ABwMusmgBEcEb1aV3IFDTxnFySu7k6oAPECES2PHb4kEcdMEW7OIX4oEtA8HWXC/VWCZ29go6b/D+4uxwZfDSOvESKffqYVRR0qYzdyzvdWZQXQ5Br2CmoO7JNWOLDdnk8DCyMImweg6syjYy/kjSFylTC82P3mBy77qMPzezt/yM/fozQO2vz8YwtwauNFMwJwvv/wQwMxgvmgRDSrIEY5ASdm5uR4qMXgQLD7ipAkeMDvjAFshh3M4NH4DhEfyAEXxBHuqxH8jBYF6NiOySYQpBFSMGiXKUR/XKR7kzEXzU4rwiSLnzR8nTYRaGLTNOYcCzwiKmxZTnTC7rnuxCrmZrwcpLyvyrFqktJX0QP6VwGD9yTAGNo/Zt78SwQOcPNPmuIzXzMwHUoxD0JoWrDLfUNBXqTd7+hADf0J6qqEuEZDZXiF2Y0puya5uqyhaAgRz04fnwYTj34hYYVR/OTR7CwRYYgQ/uYHFyzi4fKy+D9AZFVTqBtEjZCWL0ColmrCBHsXX6ZdLw0nYgK3myREr7KS4Ak2ZWkz0Bj0vZFE7T1CPNr95wkSXBzzM3002/UE4106PEMLjoz0ADriMJDVgLjsvuz04bShoNb09ny2YaA8LoYp7MJLQutMJuLsNADrAiBw/24A8aIRfG4UT5AR/IgRcggREk4RfkId3iAV8XwZsAZuQ8dWWAxznJM0fB4gaT1HW0kzxJdUiK1Egh1mFxp2G0c2EvZhWNhChhiy/WMwAHcxb+5XONEjQxk7HaWBLtvG/f4vRa40/frDVmaxJbn/FkUVZbEVPghNDgSrP/Dm/w9BQAI6NmBpA18QkOn4jyHEZ2vrFQN6y59EAQ+JUc/JUe4wEYbAESEiFdHiEXsmqicqERBqGPUGjTVC6Fcg/VWAdjZSdjHcZIJdZcJNZHw7MUSRE64TZj9VIv2+nYpsgEYytk13PZ2qS2TFYjEVMzuZA/H/ftnlVZl7VZA/QzOfOjnHHKtvVnFze4uFUaT7MyFIrBqjGhcCZc29ANDwMBJy9I+Ypx7AUQFkESdEEc5KHc+gEf4EEcdsHhNkMt6FBdcW7INk109GXYXvU5/ZZ5Ixb+YipMYZlXSFW1R6FTY6XT4oIkY7aoTL4ojKqUjMroyRQ3/z43Z6GNcruP+9Q3Jm1RThNUZeEvCHHyfDXXZ3G2v6hRwUYXyvq3Fk534fQ08VK34ZzHL9iistJC8uqw0hABFxr1+f6B3PgBXzdDEnwBHrZOH9ZNOCmh4oKUIQvhD4Ks8/CgIelyd1gHYV/VaZ02dkIViJgIr8YihrV3VHN0VWN4SWLGsvRCfFNX8c6I8N5zPmsRZenPM5XRBZkRywYuMc+0cjMXGg3u2eq0fklTJx9UFol2MIN4trZYNcvIgB8v4iTO0bLoeRWGESYBq8gBH/zhHySYH4TTF3LhFnb+gVHxoR7PTTh9ty0cgSxqECkHgfX8oCn1IOT4QHYPRoVPBnYwdDuBNIYDF4uORGO+woeC5JJTlcUo7iiZKLSsqLLSBC/s4i/pwoBF9mYSFz7VKCeLWGbz7VoJjk4fSv2a9YilOGcVdP82N7dAN4sHRPEu8hbMqIsj1JjBGGkbLpoklFz1qbPoyUmUhDtLcFJfNI7j2B/sVRx4oRpzQRz0mNwkeJu1lhKGMpCTyIcKQUcyjF1ELg/YdkaPzEafM4dzGExmWJ+LZEhw2GJaa8ngqZ8Euq48i8lQOTDFN4iZTUulzKE8FwlxtogJLjOFK1rHEFhxsnOHUPCyGI0WGqT+kdmYEYqAn8cN/cLxMqvRPtay7MqJHmESeMEq9TibJfhegaEXrIdR5WEfxpmc5aF3cYHxBJJMzJXyfkQQBkGpv5FeOMz1dsyRi+exHmtI9zKfjUQsspripkiUKauLygSKQgvGJEtwky09EbpwVdlNGlo+yVf/9I9xR5Nz67QZSXPP7tQ0+3dPZdEaY5FNCJgAw1XRIC629CLi8OIQW1Ofki0u6OqaGAGmb+EXyKGna7of9CEexgEYEGwXfmEcXtQe80E4ibMN/xIOp0ljavBH2vkP7pDXVg119gXW7FLFeuQQbJBIL9mGvWSHA0qsjy2KrsiLfttlWHHJwhqgziL+2f7ih2NRiAmTlfmXlW/rom+2ijX3fHn5roGWfy8SaXFGpBsuQPp00Z5psH2Y0bQRLU7ZoJSWsxBDIDeLsXnJiSY1HhwVjmuagoHBE8M2g080H7/tUnXBdDWDjMSVqIcbuRShR3RkXxx8hN2FXmjUYFXmRwgxkqu6SCaZLDR5rKEoxihOq3m7w4t7ifiyi85TVxPar0Maun1VGt8ar936rdUomA2Pi0W6DQX7J1ezx7GxyRxPsfnJXMFaInE1ZtBisacJoIp6uGE6F3zBKsetpv1hHwA2HPDIv3YaRsNud8XBFxqMdXP1wMs4DlMbqellqVkNHFmv51pNXXD7VDH+9PJAZna6orVmWEmIe4nw6prKosSrumODVIaj6HvNmnAdTpUl9HBDmtkEZBYrw01q4Qz9r1vx1P9MF2l3nNPb0PEUnQ3h6jBMu73xCU0+FlCRZEu6N2a2hJ8TYUl4KQEZoUgXMNLKc4d2gbLzu8r9AVK1/DLYsVJzNx+S71LPuYa6thAWoYbmomaAl3U1hiBrsJ1xVEcGYbVHOObcnOdAUOZCMHhAJnpz2Fw0udx1m0glRhVHi1VXtZ0sWUqXB5rnHXyFPK2/2IvHe+GS2dEFBNLJS9I3ndGv9CeD0t4fb7Gj2a4+aw4nb8NPXKvxqivQ9UcrVtKeNtx9xIcaYRL+emGm+6Gm41h3ySEcfMHAtvxqe5oe+eH6ih3Mc0EzmmmXiGlNEH6eYCy1GTxHUwzbsV3V+mDVSkeIVm3joDqpFUZlblvpQVXOL6bc2/0GKY5IaxCyrDqfuah7Zd1Wn4iy5OnUYUsvDjx1JXTsndsa+90aC3AxQt3BJjQwIiyMzNXPJQ/SMKbiMLkGfcQGP5hHb9sOkV530uXVemxeeifOd2kSfMFEeT2bxU0eyAEYiFPKPB60c7f6ir2Pa964BoPH/bQVyYRLUjuQU0aplZrbGYf1GPmENS7ODxapF8YGZZPqh/TpXSZiKA+gK9nhP1hUtVdVI0ufJSugET3RHyz+ZGULsEMdiJf5J1H6+FOa1NubruK+qF0358sCz6O04ta5X5A6qXFUNldmUBm5SZ8WBN2ZYGBOXvYFERYVHrCS8bU5K8dKFwbEMiYbK+tRgikxH8ihF4oZIChJmiRpICVbtigpFBgp0iNHkB41ekQx4qJFihYxyqhIUaFEhQoNEjToTyBBf0qmLOSnj5+XMGH+mQkIUKCbgEzaPCmoZ0hDhQwdSkS0YyJFRJOC/JiUo0ZGUC8iRXTIkKGeV61q3dr0aCJEiL4exXhRYyNHaB1RrAipbduGkSTFLTiprt2CePMaXKiQoFy3kdxCalgwsNu1iBudRbs4rWLFjKQmWkT+FKzXyl+BFurJ+SZPz4Jw7sw5849NrD0DweTDeg8fl3xc79mjhw8gRJJ0iYvXz9+/38D97YtHDpiuhAhz+drNz5/z4P765YsnbpctgpTs8s1euK2jsxTVhv+uqFFkjCHTqxc5qP0fkiID7enTZzbt+S9n+qG5E2v6rh/9FBRQiVwVFEhFIRVUVVdhJdQgDYImCFBWdRbIVhVyZdlkjJj3WFppISYYXHHB1dYjJ741l1wkoviQiBGdOB6IHXb4nXlQNVLWRZEp9RVSlQX1H1GF3BRaIKUlaRogMf0RE2sulYYkk1Dux4cersWmhx544JGHHnnksYcht4yzz3PApdn+TzzA1LIQXbnstg8//PT2nHPCkbMLd4HhxVdBAsUIiWOMNeYhZCC19x9SiiCCUkjtIdJeT1jO9lqTRnImkoGcdeagkBV2GpqoooKWKamdeqZqp1YNJVVUPGZ00YcfgogYoWitJVhED6HV4WPABosjVOcpUixGHRmV0ViLhAVWWEkhohWpqjr5JH2xzddHtvZZyq19q0F55ZZgdnkHHnekmy4efDBiyy/k4ONbmr/5ww91vuRCSWCE3dKLOOTIg08++ugzJ537yCMOMPo6NBiJA+VlWHg4emjjdzkqhp5IhUzVMWXtLZWeoiLht19ONeXXUkz7OTlTIP0dKTPML6v+CjNpTL5U02kyp2qaHzWZ5uAhYHUk2VfO/kiUZLLy+BSsGUGVa6+OEJssIska/StGUEulILSVYV1U0UgP2OCAEI4qyE7Wwkbftti2tkeYdOfRpd1e0o3uul9uaXced9hRh+CB22GHuofr4QcjupBjJ72/9ZNwOLgcFhFEkuTyC8DkkANPPKDLA3pxtlz+0GC8lmgir4NK1JF55YkX2ezGYoQgoxghAmkhIEPa3qSC2FcpbZXW9zbLL71N38r7sax88kAHbVNNN9O05JI8h4rqpwdqdoh6G/p4lFNlcZRUSEtp5lUhYGPm47NUUWjVeultz1nQ1rddX2zZ8p9tueb+Mlzg1mWudBnugAYUYB3qIIcGOpAOC4yg4fjwiF3IaV6Q8wc+qmMLSTzkLB5KCyQkQYla6IIXvfgFMFZonA62biIfPIuK2PJBjElNMWk5j1Q6FhWQMApIIhvZUXanqPbcrW7kIle37MMa/rVkedvKkrZcgjznsWx6MRONk6R3qgllxYtA4QyFhLSeIEKKVBwbo5BYtRmftLFUnBlJqZDEstIkrz7eug/xtjSbSoHpbwmM4AIPp64EGk6QEXRgHOIAh0U60oFyGBwfDiEJX/DmHxhU03SqI4nHzApWs2KLYaYmERwWqmpmUYvpJPIdxuSIMTdqFFOKchbbYYZ9QUz+1CBCkpLf7fJ3hzNXl45Yqb7V7Uveok+3lpc8uU2RNTo7kn6eBzTTCM1IpgoNILa3mfkJqH5rUxLPBNFGJOnHNJ9JVdDyo6SW5eRkLXHmpfCIRD/+sZ5/RNchFTi4QR5QcIl04BwguUg4uAEOCE1oQREaBzrQgQ+SAIY86gQ5Nb2DF52kzEfEFpaQGA08KIqEIyijkU+WVEdIO4RGcmgesoBQVi31pEcM9BWvja8jIhmiSMCiKEW4pyQk+90fBFjIYRr1DnRL4hKXykRLKY+a2+LDFbG4M9HszCQSQtUuwZmanvVEjjazFjutiU47VtFJLqEiTLCFx26RK0x/fCv+3ox6t2EW8oD9FOQhEbnABjryrwkNrGAbGQc7CCISFpRHPyoKnOFUhxKMMOPuyPmRjjDCMY1Q0E2RBUT0iSVrHLEs7JxmrI14pI2e9WhnRxIg9OEUUqVpDyEgZc5dFi6Cd/NbEu2ph3TVoahOfdt8unWplikpNdSD2c2mJCXl2u+ryD0NODcTNLUmybj6eyJbnxfVKUKvu1jKp5e8JLwwFS5ddVtX4f6JSLz+E6CK/OtCA+uG+tqXob89ROMWy1hM2ksewKDEaUUCn5F85g8eJRZaFoE+AqsnNGGkLJF2SaSNlrZ8o9UYo3bZKI9MSLUe5nAiSJZalWyVwCjpZUj+zsVAOESygHb9W9/uIAeEusGvcrADXGfDTJUl95qfmd7NqvoZz2wzNWTlCWp9ds7SqPWpcXtNW4sHNykzc5rCK9e58nZPuxW1gIVE3F4ROYc6lJmvBCWsIxs5WPveNw56cIQF43Gm/v5jTQyTxCJQxROz5O5HGjFKSKD74c5Qj5wRduMsgWRZqODOaAPGKWtDohHJ/nKrA/alogiRpAYX4g4MZEEJWADJBh7OvHaIpBzaYAIIROABKBB1G3Ks4zzQx2Xd+gO35LMHdKFrNjjbyZQyRbNtdvEkOCkNaW5iVmxZ6tl6jLbcnhyT+vjtqH3Tkpa/rN5zGTKCAy11A8/+HG45FHSha25zQu8rhzwYghLikJed74wPeAQ4EeZsciAGkYhH2GIXvuAFL3aRi1y4aRKQaMSIkYQkNxqYjoCAkIFN0hOKdyxZXqldo7B2WsqAVj1jSZRk11PEkrMntuoZBKjdUIJyRIAFMI85C+CwQDi0IeYRIEA5BlCOBDigHCVow81nrTgn6WEO9f0t0t0whzvMQegwF3od+JBsdh75SMxt0nXPuVZnMpWPromiFJdnx/8B8Ih9u/Z5zwW4MIu5zHIId7kdGEE6+DXdCh2sQQ+6dze7IQ6CyEXA6jxvfozjFns26x3/sIhbbK5znROHOMIRDmD84he92EUtGqH+GnRWXOuUDSdKpHoSzYCcI+lRhGY8sr4Br34j7CEnoz291V1+VdNA5diJBdeGCBjA1QgwQAEIYAAFBJ3lCjjAARQggHIAIADlKMACChCBEiRg+SWAg631EAcTOMABo/a+A0zQhhNcvwAFWL4J4rAHJSlerVVcqx9eA+2lQom72erxyrQUJqMmVa5u52vCZFe3NXfidoDmNl96Z1B953dCBwd2EAiR0AvkwA/zhkn7YG+44AiAcH9s5QeFAAm5AAzkEA/yIDqgAw+QF3nGIQmJ8AdUpB/aFSXMZj0rcxIjM2lLEVQkQWEVxjH/QRmJEhJYoztEaIS+MxK/wx5L+Ev+I1MIgNMGClAOB1AA5XCFWDgAERABPHeF0HeFAFAOBHAAVGgAWEgAJ9B0cmACVhh9C9CFBQABCICFZ7h+tqZ/11VFUZR/8NdWr4FlxLUf4eQHcyNMf6NEfYQ3BqRec7U3WxY4ZjYHkihuiyQHdAB3CchQjFRfhLVufrd3QheKs8YIv0B48+Yc+AAMj9AHYOJWWMIHf8AIu0AO+bAP+1Aw+ZAPJyg6nxMPKsgLjsCKWJJW45JtLUOI+2FtrnFkJYETqEETm/EePSg2rXVik6EeRnEUprVRJEcSPagoI7dT7ZFqK0CGA8BzABCG6UiFZLiOAaCO0DcAOkcAOreOCjD+a1JYDgEQj84HfQZQj+oYhveoB22DPHsoG9DkPFCkXd9SXGs1G3oDV3zkN17mdlsWkXoDiQtkgAh4d3jHSILldw4oim6AB42QWPx1igqzgYFwTy7JB4YwCbwQMHTSD3TCD/qQD/iwkzspOuFgC4vgBxKZiLkVdsYTRXx0MjXYMsy2MmQljSf2hPTDMZcRFo7maUmIeymHhLrXHjTGAmZ4jvoIffsohjr3juUgAM0nADwnlmL5fD3HAjeXAGlpAGJZlsM3lnp5ACxgB0/FP02lf931ZMRjlFHSPNZ2TMNDPH+jT+qCdke1ZQCFSB1ZaugGkgxlYyJpX6IodDfGB5P+IA7NcYGYxA/yMA64MAhtN15bxi6BIGcViCfRER38cIsFYzD5AA/hQAl/MEB5o4hsNzytmJhi4gfmhC16wEz5NxNktxJA6EuU5XqMQoTjsxSvZUYkM2JdSXK/85VkSI8715Y8h37OF4ZiCZ7oiY5hmAAmUAImQJdlqZ5UaIVuyXN8WQfDI2V3JHbEyFRGaVzJIxv2dB8A+GV0ZZFjRmYImEiAFZIN6Gad2ZlvAJoXRJqYBGCQIAh6IECEpC558AeR4AvxYifOYZO1eYtzYpP6QA66oAh7sHYDdEjo1X9eMpFhEnaE2Ef30RqtOINRQiolERrvwRRGqDu5FCC7FBb+AzZbu/MRl8YeKUdigdMGC1AOCDCHyseOPZcAYXiFA0CGV2qlWNqFO7eFLpdzV1gACtCFBAABUximYeoAbZAHCsktEwl2w0VNDylPOkobNPqYNOqIbpeghySJDFRqgqRIC+gGnhmhjtoGf4cHiYALFWih9EYOviAJQyVB/oRUgfAIupEPshkdNpmLBXMwwxEOtfBpZiZIknhmg7OIBOSbYsKj//clSJSnPGac+fYeL/NVrkV7PqggrXUUvrQeRlh7mOYRJDYIeFAHccACEHACJzCt1WoCrVYCVbqOB1AC1hoB1PoAEWCFANCtNzdqbVAC3zdq2roAQccCEYACKBD+r/Pal2IiXLrFY22lLc2UTFC0R8h0bb9JNxZ5V4IDqwgrbnRASHYwUIAVB+a2d6D4qI4KB4GwC/HQHJk0b/1QDrWwqX0VSXqFB4agCxkrm5jUDznJk/iwD6UKD7zwaYZqZpUIsaamkZz6qr/lR3vjJUgFOI4oJmIyH8mJVkZ7XNmZcuSUpGdUJOrRSyTDlVulYh1DCIQwCFY7Kb4VB22wSG2AUF3LtemqczsXdLMWB3/HtSxQpQhwAjQ3B3EwiUKnavU1B4YDBw47UDR3BwRKXN5iZVHFTFH1LX2URMcUqN4WZpO5TwB1sCKbVxvpkZkIkiJJsaF4Y4BQSbFpqfz+AA++QAms2kAb2aq/xQeOECeKNaq1iQ+7ODBzog9sUgmDkGoQu2Z/FUmTObOHWmZ2UKOCql5g9puIaB/G46uloWjcSWLPqay4V3tWe7UphrXPy2kug0d4xVeDxEDIZ3yzJkFbK61uawdcEiZ9UDdzQzflW5GFpC3zMU/Qc0f3l4hgp20SqVv9x20GpFfsdbBlJokMe6i3C0ER64kOOJKQSnOI0AvysLEca5qqSGPi1qoQpAeBMAnjoLGjug+su4vykA90gg+Yygh2YLuB9UjgJneTKLoChC79FEyLCGMDlESEOJGw+DP7cRJO2Ky59ztXWwgIlrXuF1tYqxKEeJiuKfEHfgo4kghqg0NUd3VbYhsHv/XC5lUHNIcH22VlexReS0VlfwlluwV2FCmRAcsleVOjXJK/TezEHKq/exVujtRXNjtfm8mZjOqZcoAIiWWBlopJHlsIe3CokATACxsIt8AceFIv/LDBoePBOKkwlTBUILmJnMhQcfeqBwixhkqoiDM4rOmY5rtb2sKctwa1Jna1KtGDVptivUTKUKRMa4VH5fIl5JUHrwrHcRcQADs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=="/>
          <p:cNvSpPr>
            <a:spLocks noChangeAspect="1" noChangeArrowheads="1"/>
          </p:cNvSpPr>
          <p:nvPr/>
        </p:nvSpPr>
        <p:spPr bwMode="auto">
          <a:xfrm>
            <a:off x="460375" y="180071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5" name="AutoShape 4" descr="data:image/gif;base64,R0lGODlhaAHtAPcAAAABBAIECgkLDw4RFBEVFxAWGwsXIgsaKgofNAkoQhInQxgmNBskLBwiJhshIhwiHyAlHiYpHyQrJSYtJiYvKSoyKSwzKTE1JzQ6KTM6Ly84Miw0NCoxNigwPCkxQSk1RC45QjQ8QDQ+PDZAPzdCPDlEPD1EPT9FOz5GOEBFNUBEMkJCLUU/KE5EK1dIL1pJJ2BOJWNQImVSKWdUKmtWK2xXL21ZNmhZPWlaQG1cPXJdM3RdLHdgKHlhKXpjL3hiNXZjPnZkRHpmQ31mP35mPIBoOYNqOIVqM4htN4twOotwPohwQoZtQYRsQoJrQoFrRoFsSX5qTntqU4FuUoZwUodxT4pzTYxzSY51R5J3RZN4SZF4TpF4U454VYx3V4t3WYx4W455XZB6XpN8XpV/YJeAXpmCYpqFaJ2HaaGKbaSNcqaPdaiReKmVf6ibjaijnqiop6Gio5qeoZGaooOWp4uTm5KTkpKSj5GQjY+PjI+Oio2NiYuMiYqLiIiKiIqIhImHg4aGg4WDgIOCgYGAf4J+fIB8en57eXx5d3t3dXh2dHd0cnVzcnRzdHJ1dnN2eXJ3fG94gmx8i2eAlGOHn1eFoFSAm1F6k05zi09uhFVuflxveWhvc25wcXBwcHBvbm1ubmtsbWpra2hpamdoaGVnZ2RlZWJkZWBlZ1ZjaU5eallgZGFhYmFhYGBfXV1dXltcXFlaWlhYWFJZWUtXWU5WU01US0xQRUhPRkJNSD5LTTxHSzdEUitBWiZDZBpCbRBJfAxRhgdVjwNdmwJmpgJxsgR7vAGAwgGJyACV0QCc2QGm4gKt7A2u6SCv6Smt5y6i4i6b3y+a3TOb3zad4Dme4D6d3z+g4UKi4USm40Wg4Emg30uh30yk4Umm4k2p4VCm4VGo4VOn4Vap4lip4Fqp4Fyq4F+r4GOu4Was3meu32mu32yv3m+y33Gx3Xi63naw2Xes0X+v0JO3za++ycHCwsrKyc7T1NTY2tnb29vd3dvg4ePk5OXo6evr6u7u7iH/C05FVFNDQVBFMi4wAwEAAAAh+QQAZAAAACwAAAAAaAHtAAAI/gC3cdsmkGDBgQYJckOYUFvCh9scaptIsaJFbdYsWsu4EePGjyBDihRZrVpIkxtNlly50hrLadVgmpRZEiZNmiunUYs5rWfNnkCDCh3aU9rQaESlGS2KNFo0pU6jPl06Tam0qFCfTpOKlavTq17Ddo3aU+pWsWjFgn2KdWtZskrPejXa1CnTq0DXsq3alC/UaQoZDhzYUaBDiBENF0x8WOLFits6cpT80WPIiSMzp0TpkrPKzy59wnRJOuZMnzmF1mTJkyhRajZdy85LNe9btnO3Lq2rVyrdtMCDCx9OnGza2kf7/r5tlixQpFsRLhxs0OF0xNirN5wY0THFjJY7/obHGF6zec0lU3bevD59TWqdTZvWCZtn69iz8+tnvvZ5XehfteWWXFSF1VtxBxan4IK4JQidawW+9RtXbj1o3EKBXfcQQ9k9xB1FkUVkTXUgkicieJWZV955LJIUX3op7QQfUDV11pM1rsVEDWyz7dgjUQ8OOGBdZVVol4X/+eeVXAw26eSTS+4XlF1nVWhkNLBxJdB1GCaEIYcQgZkYYocRBNl3GZ2YYovWXMMmmyqFBN9GOvH0EUqwWcPjnHzySJ+ffwYF244+9jTolDq5xSOWQAF61FbUHEmlcc1RWimUmGbaVKSNOmpokVju2ReTkEZKKDXTpZrqlgqF2aGH/q9+KCt54JEXnpsh4frmriPt6NKcnOkpI3w7oVTNqad+auixyfpIKH06GvrsoIUemqhcpPqnbYH/mQUpcwBOymCko2KL1rW3VdlXuKHSJxujjcY7JbyfEqrqvVwGdpC+sZaZXZm1HsaRQ5VZRitGburK68ItZWYSoXie+jCz00KMrMUXUzvtnxtXCyi9ynoaJH0AgmslkkOaC6p/5NZFLqJIjiyokND5yWmiF+Msr7uBXjzYz0Dfa9CX1C1G5qvYNcbdiN1JdvDBHyW8Ea7XXLPiwieBFGyxWh/7sIxe70ixxRQzW7bYOV88dsbU6qyxs9+ii6y0e2ZpKs9IFepu/rOm3k333R3vWa+o1wbO9uF1Hj7ssfg2viqXX7ZqdNId+uudRN1pgw2IIyKM63fYRIZN1G2CRHXpWAf7EXzGsnfNsMUS++tOm5UENusY274SxGvDvvbeaKutuMQ5c1x3x39X7OyOedMd9vE74cz3sVgeazzxao9tduxml+T490JHzi/S240JUZkXdZd5RVavT17CVmcEf9UtKmz6m6o3rLV615TUf0ufsV2xbPcilgxwgGfDmNie57XtYQ9Z2utd8GAHwdsNr4LXu6ACF6g7BEpMd91jDUtSBQ7wmRBf++JQlxjSGFgdZiCYm5UML2K1idTQhpi5odSqNr828ZB+/j+kH+rsNzX0CNGH7Jlaetz0mf+tpGoD7B8CG/hEEe5OgCB0IAVBiL0QGpA1FiQb2rCoxcUlsINWTCMVDThFNVrxhHB03JZ+NjRuWEdDkhOT5ZT2GKW5r48WqZo23GRDQuIwakGE3xCROEQg/tAljjTJEX/Ikqr5r3/x+V//5ldJJ7rxk2305AFByb00cvCKHCRbFk35yTW2kjWWTKMTwSEOVZWwG3HMparmaEfqRI5oZvJQDB9jJn8VE5Ds0yE2bkgRHtrQhzyEZiKjOU1HJrJ0QayGI6F5SUpe8k6xrOQnPfnKcq4SlOb8ohVDmc5wVlGcl+zmJlkiDnGAg5Yl/rxlPvOpy342ro6T04YdKYKQiQzUMccE0R8fszlkNnOQgqymRK1ZTWlO9KIS1WZGNcpD/8EynR/Vpgid6E6QWpGcavRkLEmaUo56tKOU9OZKeVhLWtrznvvMZy25AY5u+JSn0+lpCb/301ThcpdE7eVBraO+pRLUoRNp6JkuRxGpLvOHzbzq5nh4VWo+0mqJ7Oo1xFpNjmYzpjD9aizJasmOilSkZVWpR584049u8q7uDGciR2pWN7Z1rmY9K1rdGtiqibWeiOWpTXFawpsyVqhH7QY/uXFUo06nsnFk1c+0UVn1LbSq1gGtRaRaoj421LBS3UYNa9jVQWKDrK4d/qtsMUpbrmI0sIXFa1vRmtu0avSt2SysSwWLW7fmVZ4k3SRbhdvbjf6wq2RFrHSni1PEMlaxit0nZTG7EO7m0rvdtawdDTNDhlYktVB9reaiOsjzvpa0VtPqa7kKXcOOdZnvnS909ftc2bK1mv9N62wxKtb//laiy2yuJmuLYN9eVMEARjB/2WrT6daTsdbFsGN9es/LStanIAZqd3FJYsqGF18hHvFRFUJizrIYxAUhrUW6IVBs+BS0Nl5vfruhXvVqLr8N3dxWe1xfIOsXv0c2spKX/N5q5DeI/O3vfffbVSeTNcAJvq9ytdy/+UL5y2F97nIN21v8+ne2T5Yv/pen/F4tG9m/2LCwPS2Mzznf86aOxemHhdphfoL4z7esbIp/GuJCl5jQ2+hGYhQtEJ82OtEEoTF3ukNjGguZx94AMo/fG1UhM/nHTA61qEetZDePms1pfnObV51kJKM2ykj2slbta2ozgzms+HXylKVM6livetenxgY5hk3nOVPXznm+M4Yfy2wQ95TQf442iaWt4qJam9Am3m5Coh2RP7/2z5TGRjY2/dps9PrcSzY3utcdbFGj2tfwbnes0bzkXa+ZvqwOtTaTDGd2r5sc5RBHwOtJbDlXWM52xqfCN5zTD0tWz86WtsS3+2eKG3rakY20omH8Z85yNto29mmm/n06bm9ojtzmVve4xS1uHmcj5e8l93tVjumXz/y93nC5ktUNZJ6zvN5G9rm5+x1qouc7G6geurvH6nNZAxnYo246qWEedSUP++rDLkfBEc71ZSeb2c9m7MPBfs+HSzzaFp84tTfu6LafPeQgv3Glc96Nl4PYGzavO4jF/fK+293mfv95pvtebpUbnu98VznLYW54mzNZ6vml+s/L7WvHPz7oUod8viP/7sg/HvCOz3zQC4/5cl+9HKjXOjnqqfrVS3f1rpfuwS+c4eo+9utlzz2Hyx5xQJ/998Cn+9m9IfyPAz/aOe/7n7ORc+LX/eV4Z3438P586Ps9+tb3e8rH/q39wmv/+00HveK/T/nAb9/7Qid84HvOZp6rn/L3dT/iEU/17ode/NsH//kTr/+Xp/7/WicOABd7AlhwV/d6iLV6FVZnF0Z2Dnh7vOdwEvhsZud7v6dtx4d8dzd9juZ8HFhyzmdjxMd300d8Jgh9zVeCeEd81hd92Nd/MMh/eJd40cd/+Yd/MGh+4wd+ibd44HcNOniD9td/NhiDN/iCzJeDOfh/AAeAqQd7qicO5oB6WFeABCh7DIhnCldnDyh2e9ZsDgdZ0UaBx0eGbvdndCd8G8iBHkhyJ8h8ydd8K8iCJkiHzQeH34d9bwh+K3h9fbeHf6iESKiEgUiIhoiD/uRnfkV4iIyYh0kIfk4YiQB4elr3hK63dQjIdbRXexCobF2oZ2IHihEHWV7YexKnhikocm2IhiaogipYh7AYix74hna4hy7Yh3X4h3Ooh9lXiDDIgtfXh46Yh8LYiMaofYOYg8n4iC6IgoA4h+YQjdI4hU4YjeVAjU6YdQNYhbBnT1tHDrNncA24WI6lhVvYhWMHiqEohhRIhuDgDc8Gj2SYhmqoiqo4i5KVhq8oi/zIj3B4grCIh7m4i//Ii74IkP6IhygokLvIi0iYjMXoi8xIkI+IjC+Ii8HojA3ZjyY4hecwjag3hdNojSIpiVRIbAD3eijZjZq4gJt4bJzI/onM5ljhAIbNlnuk2I49lXP3RHzvKI8Ox5M/mYY9CY8m+I6uuI+t+A2xqJQI2ZQa2ZQBGZUDWZWx2IvAqJAM2YILmZW16JXA+JRX2Y8FCYv76JTTh4Ln8JEjGZIiSZLX6JZUGInkMIUH2I1NKIAJSHCa2JfWlWHGNo5bWI5gl46fqHthl47OJlRqyHuMJXxyuJN16JTOx5GWeZmYmZmauZmciZllWZkcSZn0aJb9yJYfuZbmwJbSqJrXOJLYKJf/V5JzOZsriXVVyJdydoV9eXDk+JfiUJO0Fw41eZifuHuGyWzy2JMcBo/f8A04xZze4JxDOZRMqZnV2ZnYKYfZ/vmZ2amU3JmdsXidnbmW5Emeqamap/mWrimNremWJJl11siEJ4l1AUhwwzYOl6iXCTh746Cffvmb4tCfgRmcwhkO9VSgd2agDiic9zScXZichWmUj9mTP5l7yQmd8miCTCmdRVmHTDl94gmambmhIVqHHVqixHed4FCdJcqi0Wmi/bih4KmdJpqPKQqLJfqT6VCePNqj5hmNpqmaIAmb1GgOddmaTah6ITmArdd6uIlY/YmJ9TQOAhqg/3mliGWgm7hYd2ZsOFWgecagj1WTBiqcv4lTHNqgw8mgL4pPztmmaNqczPmmN3pPztmcdiqPw+mT75in8FiTchoO4smi/hwanrD4k3T6oh4qp4u6oi6qqDgqniuqoTCaopJqp9KZqTeKp4/1DTt6Djv6qT46qqiZmut5qtKYpO3ZntbIpHVppJVIDvhpmwl4l7IaoLcqXfhJpQhXpRampQhnpnJGpgcqrMUKDsApXWbKoGuKrMOZbAXqoM4qnNIpqGTKWGQarXp6rcgKdtLpDc2ap5n6DQ4qpo46qZzarWi6ousane/YnExpp30KruHgru/6rhDap8iaohUanYKKpn86pggqoerKWOlwsKEqqqJKngdLqh5pqm25nqyKqkbahBUbl8N2sXhpm7ZKpVcXpbwaoP1JpVVKsr4qZ74asrrKdbw6/g5gWqa8SqzROq0vO63g4LLRGq2/uaw8m60MurM9q7Nfik9lGq3OWZPecFMz66z02pw3Ra9q+pNiKpzgKq/Myq2AKpjveKb/SrNL+6w02a0I6rPPmrP3hLBoG6qkurZsS7GuabFvibHTCHDveXoVW7FZF6sfK7L4aaUtS7LTJaslW7JWCqWAW7gCmriGq6uDW6CHG7JUGg6RC6DROg60JJw4i7NF+7I5G7QGarllKrae67U5e6bOSrM7S7kFSq5T27kve6ZAe7U8G7s7S7p2trmUW7uhe7n9qbPhcLDrkLYIC6oNC6rE+6nFy7Y9uproeQ6tKbHqmaoR+7zxmaT0/jmrHLurH9u39ymAfzuyJsu3fJu4Jlu+LTul5gu46euyJiu5v8m+3xu5klu+86uyrwu08ju/Ogu0xQqz86u674u59tSzoLu5y3qg+KulrqvADDy2kou7viugZuqyAVq0CNyzFWygwrvBHIy8aruwynueqGmeQiqkbuueJBmNR6p1sJqxR6qNWIe921u+ANe3Hlu+47u+OrzDPNzDieu+8pu+//vA9VvE4Vu/4fu+7KvE/0u+9FvBkXu+U/q5UNy7mgummZvBD7yz8Ou4UZyzKZvF4Mu++iuyflvBHZzGaiy8xNujIKy8P+q2qBqX7Kl6cHmNGdt6MMyxNczHgrur/oDMw3/sw4RcyIZ8yIjsw5i7viKLxOb7vzn8yCTryOoLv2N8yYWcw3y7xpzMwcfbsGgLx21bniI8wtP4ka1pwu6JynZ5pK08myr8hCc5n/ApwzAcyDs8yDdssoJ7eut7n4kczMIczJQ8zMGsy8acvukQvMDLzGkbvM7cycH7yWm7liD8xnBcyiOcnuWwzeg5sXQ8pCIJt3OLsZUYm01It3k7iXM5Dudsm7Ysq8A8q4Esz9pbz3+cz/c8yLo8z4bcz8lMyMiMyAMd0OYruGkczZ280KFcvKFcnthcnugQwg6bnqZq0SrMmq6JmtR7x6zazSFJhc4b0uist3qspNqI/p9aN6uViLflwNIqDc/ALKtz6cv2/NIz3XraK7gvvdMe28vY67Erjc+4XNS8XM9HfcP6nNT3OdD2nNQkC9RKTQ4bzA7LfNUIq9DQzNDA68kNbc3X7NA7OtE8OtGfStak7LBA2rwQO5KmybwbDddxCYDxScdzTbdzCautKsux6s7n3KQ1/M6UuI2AXdOE/dIojdPyvNKzLNMx7M6P/bHbyM9NXdM+DchNTbJ6LNnuvKs9HdSVTaWF7ddNLasIyw5WjbaofbCpLbzrwMyvvcwKjbZbzdVt3MZsfNZriQ5oLcq+HcKlfNHNa8qrKdeqSbeyKc6rmnpG+ppzXaQvDMt4/m2Sf02X1V3TLc2kgr2NkN2EnZ234L3YQm2behvDi516kD2JMuzciY3dMG3T5ZAOqD3fqy3f9c3Brd3V+t3VsR3Ns83VG4zWZN2w6PDG6cDbvH0OEy3gytvbP7q8v32aQdrNwo3RQJrC7Jnhb+m8Gd6eHI7hyZ3K7P3hJxmfsgmbs2mJsCqJqsqerurc2s3c2E2965ziK0yNSRrLeGzXTxif9D3frP3jQg7k9r3G7ADbV60OAM7VBR7gTb7bBZ7gUn7gCF7gCp7gV47lCr7bbOvgcNzbIuzlFX6e2owOqUnWa+3Wbh3HJqzmF37KGm6q1MvKFB6bq1qkbSnjaW7i/hPb4dHb0acK6CZujSXMlu055Ii+DkK+zFat6PLd1fld5FlN28+M5Oqg5Jf+zGus5GirDk3OwZ9+sJ/e5FEu5VFO5Qte5VLO5Vne6mSN5Qu+5eRZ5azO5Q6uzR8J6wu+1hJ+5ds80ReN66bc68Nd3OgJvW/OynMM121O5m395iRp4REb58Ut7BzdzYie7dp+5Ny+2lZN348Ozam92s5c7pMevJz+2kq+DpyOsJnu7qeetvGeDp5+vKeO4Acu6gmO6luu6v7+71Ce5f8+8AT/6rxtDgPv6qaO4LuN8Fvu8Gee6rJe1g1/5Wfuo69u0aUKsRsPpMCe4UL66gjv4MA+/vGm7OWkHOy87qPaTObn4A7usO0yP/Pdrujfbt9AXvOK3t+xneTqvszqwO5Bz8yZfumXTvQH++5Fv8y87emkztv0XurzDvX/juoFX/BOf/VaT+tb7+8Cr/VQ7vVdD+smH+slL+uwvtZm7us9yvDRyPBaTsoM3u8MLuYYz6MOzw4xP+QwT/Mzb/OIjvM5H9uoXdvNLNtDD83sTu/0jumv/fhDb/RF7+lLf+CXDvVWj++l7vSX3/RSn/XoAPpaL/pjX/qmb/pff/qq3uquHvb9nvpfD/tiL/Foz/CpD/YDv/fz3ffZrvt+//vfPt+vLeQ2//jGH9uJP/zsEPTMD/lC/o8O6M7uoQ/97N7f0A/1i9/0P5/1ks/5VW70ns/54D/93z/+TQ/+kv/9qu/560/+7b/1t7/+8Y/6Aj//cL/w/w7z+q/38LD7er/3AOHOHTt2AwkeRJhQ4UKGDRmuSwhx3USCEy2qU2dR48SMHddh3HgxI0eM6TB2VIcO3cmUJ02eXMlSZsuZMDGuVBnzpsqdOn3izJmzp9CUQY0CPZpUKVKeR4suhRpV6lSqOc9VFZh1oFauBQ0WdEjwa1iyZc1WZCcxZNqQbTWO5Pjx48m5I+nWRUm35kyie3Xu5YuTZV2nN/0KRQzU8M6higtXjfoUslHJkyHDw5wZnjvMXAV6/v2McKzYsqNFnzXbDi3E1awjqo0L+yNbjexAwr1bF+/fvSQHLwYc/Lbwmj71sozJUyZimryRFq3MtGXT6E2DSq5cHTtypYGTPtUcnvP4zvDEehad9TxY9gxNo4Yf3zVC2GkX1idJMa1M3W0J9rYtLwHzwmvA4wDTDbnfeBuOOAXXEayvjqizSTCaGIOOMuBgspA7CpezaUN1wiOxRPLKU2+rrlLUSqEV2wPtPbC+krEh1dhp58aDdHRovohoo88+iijK6CAiLapIrtk4ClAkiPgTMD8H55LLwd6Eo9LK34JzDp0CbyqQQeCsU07LmkpEM03NBNqss/HeZPE89Q6K/pNGg0IDzSvSTluIR9UG4nFHhXS8MVCCAvURSLaMZFQtHJM0Uq6DbmMSLonYyu1JdWi7qNMA75rJN7soBUnJK4dLEMrbdPKtwC/xEpWmLxHE7SQ1b1WTMxPf3OzNGbuKcUXPWkSPxc/udCdHsHIsVKwbvyL00LCa3VHZQQPd9NFB0eJWyNSGpG8+R5M0tdSNLBWpSEs/JdDKKvNTMlWbqvQI1SyPi5XSdO7FCFd//20TTTYD1jWrXodFOGFiFV64xTxnbGcrZQtltmIcmb24Yo2l1dhi1T7WdmJBpU3oY2tD1jFRkoPsdMiNWus2UrvemtTcmd9F9z8q33oLpYo2/k2X53rXSadokyp5iVKAl2b6X10zG/hghqemumqE8xToY4Mi7rhrr782GWyPxQ4bY5ExJplZcNF+tNB1VHtb29bUSaeSc4pUdLYiVa4tSEz/W5RT1tQFWnD79ksrnUkuuSQdSyhhx5x9iV6nacsvXzPzpwl2k02rgf1c4WC5YjZrk5NFPVmuyWa99a4z3hh22MceOy1J0M4xbpMJoqQSSzBJh51zNMlFk2xFTvtsQUEm2TUfIQq+bYrgzhahdt6eWLVKZsmEFsYpWUeVSihJR5NKMEc/ffTJgzN0998nnfSOTRc7K9fvv5+d4LtOh5Z0kk3HJuLxNUvYQgO2yEUl/ipRixLsAgSW2N3XLiY7s6HMYrCjRAZnRzsOtoMO5avFJlShi0ukghKqOMEsNlGJTKjPheo7UZqi1jleJUxq8MOhwiKWOvuZTnX2y5HquiZE/G0MckLUxAov0TF2qMKJmmAHJXaBtI7Fo4klQIEIclGLWmRCBLQYgSYah78N5o8dtMiELnC0FYKko3Rgi0c8NEEJTehCEyNIhSpQMAsTnAAXtrhEC184SEJCjUSbK9ghM0gJTGgiHpmgxA1ziMMdIqySlcyaDoWYuq7Fw43tiAcRg7jCWmgiR/GoxQEr0TZ2mEcXu9DFCSghiSn+T2Pmw0UGVGCCDJQgF7SgRS40/pALOhYxiKt74yYtZgl2iFCNQUxWJRpHvx5mBRO0eGQJTqCJDOQCkChQgS1OkItMqKKQ5/xXPCYBj3jQohbxoAQtKBEPGeLKk7rQIgPCyAtVWIKdmjiYJKs2uqr9zx0GrRomh6XQTLpDFQKR4yUyKEDPxJMWGtCEJgRiiV2QYHzlG8gcfbGJWiyREhKdRPmYlY5cmGAXtkDBCUiQggzYwgS0KIEWNUGH1S30h5fsKdc4iTFNqIIW41PFJeaUischNGHjyygtTqALC6SgFiJQQQYykMsMaACd6oMnO29FT3i2kA6wpIUuNMALSGKOFtckgQVAkAsSYGIEElXFCFSR/sE8hpJhksxEJvxqNUrwwnyqIOgkh3XGSrhDhN6rhP8GKxBubqAEtLCEO+IxwmEWFbHwCOYsNMFFzVoimE7MCke3eoIUoCAXuMilLzWAi2FmVrFTi4ctaGGCjJJQIBlMhwgkej6ukOh3dCBeBlJgAXDe4hYWqIAKLMBLeVQXM9WVR4ms+9Xw0IIXl+goPdHkRF3oYha00AQJRKABVYCgA6nYRSTZ6U+AYUIDJFBBBTSgVRHgogS6UEUJcKGKXNzCFrOgRMEUPCx2di8dl/CrWBN21FyKYAOYSGzCGJqwR/bPFr2oBIFnYYsuasKg8bDEg02ggfWqonu4oIBLR1AC/kmkgxLl1EUuMpDgeGwCE7qI7GYqEY8SZAAFWs1FBVCAgg30UqauFWzC3mGw4moFHnRwE9Q4kwpb5LQEtsCEfOVJCw5QQq/iJZF4e4eJWoyQBCe4wC1wcYsHTOAW4FxBPLC758xkt8+DhKcu5plUSlhCFXS4xAhowQD2liiOOSaBVC2QC17QggKqEMF/R2iJeFSiF6pAs5rSoYoKSGC/ptZqFkmAAlrcogK1wIUKbqGKTWyuPGvyJHmdCGrMkE+zKM5KJjShARY3kAIjaOxth3VjSmQ6jbQQgQhQsAtVYMKv8dCrLpSsAQq8sgQaqEAGJFABXlQCEziONno3AV4u/mLChCeNhy4mcEAUWIAEGpCAtCvg6gzoIhOT0MQ6tTxDNVFiE5KIBx1CLUdY6wIEJbhsJCfBRRdfotpxTPO7LV5U3doiExugwAVWEIEHYCADXwxzwvW8Zz23/M/X9TPT5LiL+CZ6BPfVRU4pkG8RlDMegRSvUbXK4ixSQAS7EAEFOHBfBNLCiZj4rj0zLYEHkGADBbiACkhAAq3aYs4ZuIWRc6ELXJwvTZGMZzlZTAIAzxHF8FxcKpKNzwpsoAIluDcF/NdKK2NCoJ/bLLZpi/RctFQEAKZvPHjBgRSIoAIWEAEJOLBeo1NgrUnNhSpI8F9a0AG5IzBBP+eoilSk/iLHKPg2Cu6uzZPnlLa1MLQ5L9fjR6xiEnSQb69TkdaxZ/oE6C0qB0IPTFqIUOCZoaMqJFFHo459FrhAAS6yjgEMTCADE0BBGnnxXezGUfR0qDYlrDt+mGO3zzHXTDw0wIERZIIXGtiA3fc7b8tzwAEgzgQm/AlP2lLAAqaWAKXTgEsAgaXrpUj7ohy7BFyhhV2oACV7QAaYABVIOgvIAD+CLdeigBPwBeGahVATq3hIBXhgpMDaABFggBCgOV0wvSHLo1/yvhwbunBrgA+Qo1D6J01owIOZMnfoQc94hyAUCL+rhBGIBxA4gRIwgVzihWi7qXlKuEuggAygABKo/gAR0ColZIBSo4Ap2oVcKIETvCt10oVamKJaoIRI+CVagCkUkIDrG7dcQAENAIFcyoVj04RzuxzPiwVZgIVZWAUsywzcGzu10oUMuCkG0oUN0IVN0IReqAUWFL/wQLEMMoFYGoFcUIFNvAAIiIALqAAMIAACgABq4ycIk4fNciKaA4FM6AXB0jN42K7s2rNaPL9DE0EKYAAKmAAJkAAOsLxTewAJ2IAG6IBdSDG2AgFMIzZflAAIWDoK6AVeOMGu0oB5EwEOAAFr87s0yYQRoIAGeMAJCDnomgAI0ETss4AJ8K9oqwVgAsHNSisnOqpYkoARuDlFMwESsDh8aoAS/tgrZnxD6GqAXtAFTBCB8dkEmAImINOMIHwHeBBCiPTBIMQM7xk1bcMFEpjCJcuAWegsXYi3nCKBBjgyKmRHWri+BhgBEnAxBtAFfPxCUMs/X6gEXaAFVKCFAbOFWzgBCzC5EqCA1joBCYirCcgFR/S33FsahCu8WSg9eRBE0KKESESj3zuBBMyEYQI4TNgAE7oEhTO/HpuEVIg1EUiBFbiACNCqCSgAC4BLBoiAFSgvEKAFEIgjxVOFEwQBENCrwFq5WhTMwawufHIibqtCfAtAFuM2ByCAAqCADQC6vMrG/eK2DLC/AJyAGQMwcIO/AFwAJ7IESALBzIC2DLBA/rgUgeoTAQmoKiM7gazyr+i7rwwKjxP6NoD0rt3SgAegAF7wShlEgRGoAApoxTyEtg04RwkogLXqhS+CqV7qJRPIBRx8yMyIyBKpNE1wP17IBQsbgQtEAbbbhYyiBF/KyvXagAL8AGmbPw4Ao8v6gA3Qq13wHqMaH0vQhFUIJrzTxACcrhJIgRTQJhbjgJjCqd0rTVyhBNNDoFnAvTrADDrAhU1oyAArPBHYtSRMBYsjgQyKBEqgg+6jA0mgIxXAgBSoABPgxRV4AAiAAAtQgRHAgAiALnyjgExgHHnaOaTbxe0LzFqUoxFluT0TP/tixBBoRl4ctwpwgHD7P2oM/kt5yjkNuLkD1AATaAAKoAAIcIAmZdEH2ABfZIAPOEYXwzgSoYOba4A3HLcO6NJwU6uTywAI0KoTyIBKs7jwCDGh/E1asMKkiz9wO0YsCjcVQD0vUsmTq4ACgAAxtawCywAS4CUjwzv9Q5PsLJGYLIERsAReQDxd4AUT4AVfYqARUgVwA4EF4DYsojYRgK5uErAucqJekIBewAQ6aMBUuL1ZqIVVILARsIUKYID1FAE8xUwMpCsNoAULcLpIIEzC7LFMsKmY+iNOGNHcqqkcM4ESuAUsUoVa2CIL+LLdQ4FKkIdN2IRsrS6FwwQH/MUDoioLeFGSS1EVyLoG0AB9/lWFD0ijaNPFe9uAMn2cONqzSUjVMJsjqXQiInWxSUi6Lhy63pQAB3iAB3AA6HqAAiiAEQIBW9iFGaNOrboAEigwDSiBB2iAAlg6jqzYYuSAXuiAdLNNSlQFEtsifFMBXXCAR6WAWDO15coA+fOecwMozJCjGePSDqC7DXCAAmxAP/I/JUOB4RsBEQi7DeiADnAAyDyBeoupXKDX+yo2J1rQs9sFJUQvJxqyV1qrq8WnVDg8MNwFC9gFlM1C1JS21qKAE/K3wJIEiwusf+O4VsNTXhBHOtwqcjUBv/Q/I6sAddWEaBXMSYAnEvg0AcM0bKKDVKAlAWO7JQPDWkiF/iIbgUqDJF8ISxU6OPGzXG19AHpMAQfI2AhIgQuo0bX0xDqjXfcStA0gtnurgAZYgBAAAbYKzHhAul/U1c67BIcj0kvggM5kMQv0RXCzAC6FzAAsgGFcvy/aSNTkOizMgCsEAXwrxQbigF+MTBbrhQ/4gH4SpLzEBFXQwW8TgQ4AAQ0VgQlogAfQpc2bQypMgQ0AJnpE2kuohTl8uFLVAF2wv+1zIhK421KbN5PNqw1IMtSjXQc4UCM7MpN7wwl4gMgrQ6b0l72c1BGApfJyuKN7vxFgwdd6R7qyO3GsgBK2wm9jYV1YvtLLBHlQhVnIxKTaBNPqMnE7Mg2IKUol/jM8ZWHamjRbSIXJpdyDFSCELacU8DhZ4KJciAQn0joUMDpAFSNV6LarLR53W4Xoc8QRpQNMOLcypYVJqD4SxleRY4FOZAACiABf3Fhu+6Jvu158K8YOYKvq8r460itVQDq7XMYofFde8MsxHWH/01fuXU4Sbs7/2oDYpIBwm4AKSIFdODm4ZGJsBEc3lGE6/Fdkk7hJOCmcwiLL24XFC6aTO0Su06oxBWHUm8c4Gh+hJDYrXcT1ukdVSIdUILYiOzIHiDyTxbtrLGbiLIGgrDdd0ioIeMsMMEJ7wrLqygRf2F/4vERFU4UQCIG0Sqsus0+E1YUPoEL49Gbp7KX7/uJlEwgzWmgFassoWpuFVxKBPiLQJasADgA5CxwmrcIFXbipTYBW7CLSwdwsXp2ESaAFFLgFMNwAXJgFqPzObhKmu2Sr9tIES6ji4jPDJUwFNJRoTnOxDLgA3MWAtcwADFDLCehECJgABjA1cFtPXcBhU+MA4u2FaRS/97MjEiiqVRvaaOtUS3PkDhgBENiFcSNh6OJFB7C+BxS3bQNZF9MxrZrCC7AAs7Y+XaqACSDHB3zFKXSAWy6BPBQ/AlvXE2rNXVBBLBw3uLTAC0DNcANgFVDRk0OvDGLhnFIFXlAvXDgBE8hGEsLVi7KwneOAtNUiC2jMNhXZ2Mwqzzxr/glQgYplVrODOVmEOUqwBXWlBABbxkrTUE0wPVW4RFNsaRrePVCl1NcqvMc+QUd+x1pQIU4g7kCYA3q4h3vYh37oh3ugBz8ghW59OAkQsNcCyZaEONrGhVq4PYme6OpS103gBBE1OAv9o1twOHeyBfJSMi1iNfulg/HBPTrwOlobIbwKUnnwBUpIyxWwgAiAALWEywuQghVAgQjYOQr4gANggA5YAHDc6i01AAVYgGXcK0po8PJKrznMXpnSbM+MNJDrAHxzgF0szge8AF+cAAxgTss7VhSgKteUAOvL3q46a2ITNxhdxwAsNQbY36q2uBGNp/KkAP0d1TuFr/Kt/oAUTwFfXEdtvsLLJjFGAlRGHAFG3AUG2gVcuIQmFFfy3bpduIRpTCt8GlhjJNX+JWtvpthGja4SmIQrlgdKwAXeRqNKsIZKmIZKkAY6mIM6mIM5mAc4GHR6MPRDR/REr4d6sIfkdnR8WO5++IdJ7wd+YG7mnvRJ34d7kAM5gAN6aPRIx/RM34d9oAc5uD3PU/U9a15baIVYgARJSIUTsAVYCCfeztUvfCUK3LVMoDZakIRVWOBuzaj6nYRN6L7NyoQC/EQC0ICZboEBXYFbSIGa9t8Q0MUSNzpbJVYHoIACMIAGYIBMsASFEwFQbaCILc7Mfrzr0+ARwIQP4IAM/ijAjrpG/3PLYYSAAWDZw8sxwJYAmgplEADeOuXprOLFB6RDVWCABVgAcfeFTNiEXODVSMg0rtvHzXvDEQrPnQNK6Po/JvZM4E3KLmpCKyQ2Fl6vYt6FPMKF6FoyRx7P8c08CfiALdUFX9gFraPXuoM/tjQyyTOqOJfWTdAFYCCGYkCGZGCGpl+GedgHS+eHUqf6qrd6fsB6S790f/AHSad0566Hf5h6qp+Hd1gHb8iGZ1B7Z2D7ZnD7pof7pn+GchgHdGgHZmiGftgHOoCESKCDVJdKRc6g13KuWQCn5cKFFEBUGc6rveQ2C8cFYJo4W0BUFdBgApMzZJeHopIo/kl4eQoggAc4AQLQqhXAABaYywiIANptU4X3owYgAQggbQ1gAARQBV8Is0aiT7XCwiLXPDIO5eKccQ2AACYWN22egBIIwIptzkcdgAqAd/UyAZ8M5TfsJg3UbJ6GALMe/g/ghQ74Xwb4tNYegQlYwlzYgKqq25sOu7sFXv/DhTccARVgNCd1gAWAuN/TBctbbM37QsgGCBIVVEkowSuFBhIbctHSNIJErl0oRIgYoUFCBgooKmSQMGIDgwcoMojIUAHFAwkbbOGS5/KlvHPSjBlDZvMYsmTMdjb75/Pnz377+BEl2u8oUn9Af85r9q6fT6HqdlKtavUq1p3txu30/hkoUiQ6lOiQhUlH0wYLFlLgQrECw4oMJXDRKgGBgQUNGhhmyiWC1yVNtVLhwkWhQC5btVLYSuWyDh1OpmDhUhHhwq3MKy5EgPDgAYQLF9Sa0JCRIwldEixQeFBAAgMFvUBkonNJlyZaqmjRktBghIlZuDaA2HCRAoQIElZbqFABAwQJEyY4YMCAwoYJEBZ0KCHihIkMCrNrUMFhRAYVGdZLQO5cQgEHHXapAtEgE6VLtjehP3EiwwYZWGCCLimo4F9GGWiAAgYZqUBBXraQQAEHC+RSgiq7bDACL7SAoMEuuoiXQi20cFhCBh9xgBEKFsiViwm5kKCWixOYJoIG/ibsUhIKE1QgAQQVUDACS5rIQ0cl0xxD0zFNNmmTTckss9MzS/3kD1JZHuUPl11a6ZM3O2XzjzNZmXlmVf80w0yV/8hBVh2UTOISHajIqdgtEqqgAgp9qoABBhp84NtyGfCSSTyZ9KKKJLjckoEuDwZZwiwo3EKKK3VIEkksmQG6wi2bidZASKARQAAEelmnAQUSOECBkB014IADBhxwAAW7+LJLbhniaIEDDXBggi0llFBBaculBCRoqy0ngQiwWcCAAxNY0MAHtGgggiZ+bbABBaahoN56J6CAXUkWwAdBAQ9QV8AHlNCSiiappHKhBv+tZ8JI6qlAEQopZCCa/roUkHBCLnqR6gsluuw2wo4i7LLJCQqtVwKB6laggS68dCwuCnqpcoLEEixQwQUVWFCCBdOpoK4ErgnryzDF0GSMkzk3SQkcc0gj5TLLvNMl0Vjyo2WWRX/p0zs8/dM0mlFf9U0/O0H1Dx2QTUKHPJLU4ugtuNhiyywpSNdnn0Ju0EEvvXzQwXIbqMKQLZuUmImJIlxQCwmVZoACLqm40kotf15AAS5wRRABBW8TsLhnKTnQCy0ikCDCBrpwQBwHDDRAwmoabCCCbpqoogoJouPYAAgmhCACBBaI8KMDD1xXwQOtMtDeAyXscugC0x7WwbYk8DICLgxlMMGfDV6Q/gFju/RmAQcNHEDAAAMQ8BmIDM27iS0LlhDzetCv9+PA0Os9gdkN4i4oJvEERkuIJ52gAS266IIJdgzwNkJFRiOBXLSHAsfb2AbUM4IHYI44A0pBBRxQAdAt4BfCIEYxMmgzJh3DZjrDCTKkgYygLWMfRTtaP1CItKQQbWn/mAdV/rEPqdEwhjsxBz7oMIk3HYlrk1hFYVwUuEuowmDn2VOfStABX3RgVrTIhKNmYQsUqEIEmNgFB2Y3MAxcAAUXmFsKaMEvFYgGAxtYAQROUAIVaOACICKAdjxXAA58YHYY0YDseMEqDUxnPc9DEW42cRERlGBCJiABQpbDGs8F/qtZE5DAtjSAi/ZYx1AXWQ8JUpcBVeiiJKaB1XPwWIFOkiATvDjdAarTAQihAAQJE1vlcmGSCrxsPRgQmAja5Rw2ukgts6NAJjSBifyMRRcg0MUGSDASEejCRLxRBS92JCCKuKgEDJCbCKwDoQV4zgOn40UINMABXQVjGMMgBjo1aLMMcvCDT7LGCIOWjGQooxrjQAc6wvGNfd7zHe+YBz72sUKlRMVKUOvJDGsotX88g03/oIQ+/jEHrpFFEptoCCYskb9MVJEDIOCFiwRWqUP2ogIlmEQqiqUKTWzriahLQQowloGx4cAWqOBELKC3AhJcAJGhEUEKpIACE2Qm/jMLaAABDHDNizTgIkJKSAVYlx6SKCiTC8pFYb5jLF6IAFatesBeKEABB0BgArBaT7Q4wMcUGUoVI8hFLWR0zF2EoAK4aAAEWiWBH7mIJBewzzWzuC1m0sJcKggbG6t1mec9UkDtesBzIJABDLyMBBhwkX8KQy/TlQRBGTiB9NSqikxgAoAU2QCKNPCjDsCtA7v7wAIckIn9/QIYwjCnOdNZDAxiUIM3a2fObMKNeC5jnsqYEgmTq9ygPeMpLJQhPehhD3zc4x75+Ec2duKMpyk0athlRk/oMId7zANOZFGFLWIRiU2wdxKa0Bw0e4GeNnLkbyoYAQo6FiK98YkW/n7BkQogmIsVbCZguMhAZmbxtRQUFQctaAELcCCaC7BrAB34wAc2pIoNCEmvDtAlBQ55EufkJWCPEg/ETIKjzhTgBBBswPJelR7SbZhVnjvP3z6bSRLsYgQUGFjLLtAeCUTgAYylACHXowEQfOCUqaiFLkJggQNVZAIEOEkK1FXWdjVgA6PhSMx+FIFQymUXljgdjkgmAhPQgheYoEVqaIEChAHHBOERSEIuB00HKKC25RTGbXNLDEHrVp2/xZk7j2EO4s5jH47eBz6oS495vAMdz1guc5/Lj+jS4x+cxsc/qKIOhnb3TP8IEzOwRolJw4kSlLCci2UxNljYTQQg/shAB7jDAfRR4AQqqIB/c2E6TeDCBJIQTKhGIyBckEAFoCqqi1Hgiluw4BYGugUOVtACHKQALgUgQAEQIBsIkSAjE0hJAdLtgIRoQGBIBiCsvOii0dRCBNpB2WdS0rIJbGDd5HNAJiG5gA8olZPpaYt3yoUywKXgeRCoHR7LJ4JrqUwD9oqEwxqAndK4xl0YWM1oHiDBB2QAAtHxjGeAFKgflyATtUDBBkxkTI9pFRd5MQGK/kaCDJngrbToBSb8DOih4zbQ50Qn0tXJzt8m+hjxIC40nvGMbIyDHOVoxz8DSpR9OEMZXj/uMtqxJaX0wx5zMDs97hFdfyQ01aGW/lozytSMbLxDoFHpSnZTTQdVVKIScprEWFIRzVrYwnS0WEUtDpUYBiygAANICUfMmgIqDpMsrrAFYi+QAl58AD0lMJAsWiGLW/xOFbUYGAtEw4IUrCD1GGDBCjbmGxAsADtqbY67PlAABmyLQuCC0Jo3RgIT6At3QCLyuT3jALV83Fqz40AIeMELIDngA9CEUfk6QgJcKBtlF2iQi0jFgApEfwQgaHMveNEBXdBLF5nQQLvSogEjc3E5h3kNRizALghkbwCvYc0HZFEFiABWycgG3A/E6IJpmMTf5EIqiEcJ5ELH1BYwAEMwBMPQARoGEh1uIZ0HKt2hNZ1NgJ3X/pHQ15XgMmTD1nXd1wWNQHGJT+BDdNVD2kXXPZAaM2xX21VF3e1DQz1FNjwDVMxDO5jDN2RDmaRaQ/XEHAgTJkyCJJDFJEzCJuwGJVhCKqhCKpSAi5VbRsCHu7DRF32U6djLJoTNYgyVCKhCB4zAnjAYLoxeLcxCSrWIkSXHBcBe82BAC+zb4UgAB1COLmAHIKrMZwGIBxwbNInVLgRT8kwcs0SAAxzK9H2AB6xIzJQVBeSCW6nCB1BILyiKKpjAaWlAA4DGBgRJcYhOBlRPzOwe/nSAumwAIEYTQ1zUyOzCB0zAIU6Hi0RQAayH53xGuzieAcRHAxQAq1RAB4CL/gVkhwngwpJhji74h7EwRC60zS9QYAVaYAVeIDhmoNEd3QeCINMl2ggGTQsuwz0sgzg8wzzcwzcIDVHcwwke11N4yT7c4D/0g1jQARzsw9sxwzt811WY0FEkFKjtAzm8Q0C1g9OsSZXMAyVowqpxQiREIRWqwliMBVlsggXYhwQg0rhMXlykx5IFjqPQQp5gnAJeAMKgSIBZG58QBi6sgGW4i/4RwOthgAuEChrVTudc2JopYFddB3bkwn+IQGEsJXH4xzPpn2msCOaIUnuQGAk8EkfkhSpUy1iBgCsJRHqUQIBo3L9QgGjU1wREQAPAjQbERatsAH00kyTQwizQ/gIuIIwX+doaZZlKgIBZMcAupFsBNIBvFGYB2MpymEZ4wNRn3UJIktaOaADbbKNlciM3diM4XmAG4hahJZ2h3YwIRok8naBD0sM3zAM1LMNxFcUz3OMyHA0M/gPb9SNZzEHavVAMqQlWmJA/rAkzcImjvcM6ZANwosPbtcMLTcI8/EMOcQIdxIOcUEIlWIIURuctqEIDJNye/EcFGEe7FZK5+BoGZCHoKIfmwcVIxJ4FaKEs8RQGdIZnoIqRvQUXPUAy7p7nPESzWU4GwBWb2UK68JIGjIDnxUgnicBnLAdHtIrHQMh6RA4DdNVCsFGrUIQuyAhHqEdeOIAEkOK2/phEXjCfc0wHtEhMKuiGq7FXYSTPCdyCF81Og1gOCXgAL0Boe8wRhSyfkvGRCnQZA7JKB6iCL/iCAiQAkl6mkmamZnJmZ3agBxba0gHXB6VjcZ1gCT0DOlAXC9JDPbJmC+JDP8zmT/CD2snBPuiDQObddg0kTwQUQjrDM3AJcFqFT1jNP/BjP8pBWIhFR1KCdK7oCXSM/oyPuqzAuX1GSI7W6dylJGRhwlCWZpzALOBkgZqABdyn9jzA9jzA4iwWZ9BKug3AASgg8U0AjmDO64zAM7KVBYTIw4SAJtTLq1qEdgBJ9XiOSYhVzCxHM+4CCIhcbEkA/exCwkwAoKBM/gRMQAgQKmUajAUImchFAAdAHy1gwibQiyRQYSrcggrQBWKxRcAgzH8QxwK4iwSkzN+gyC9SgHV0AAhUzwJ4gAL4Qi/4wmUiqb4mqZJ2Y5M6KaB5JjlK6QZRqc4gA06AnXF5HT2Uwz28gzmAaT0VhcQeVzaMKUEtBT9AWj3Ug08k4TrIEFU4Qz9AzT+9gzMEIVZUyT44xZf0AydIwrHhR99ZwhOORQbggiqEAOhwgIIgVQFUAGCYUmOggjKtR4hIwiwUVQrMwi1FAAgkRyddgPacyqlEAE9SWB6uAGGmm/+kguVwBC3uVYqIjgGcEi3QwSxIQhWhFwngpQaQFR9V/sD+7dJlWUAwqsAGnMzlRID0fUAvLAAv0MHrPFIfpQd4NBOOZMCyPpx8cIAHfEAIcNSjqoJYXJSIJE6/CMhkvSimustFpAQHBIlq7YlCYIcl0qsCrG69Gunq7ivsLqm/WmA4ciCUlmNoIlrT4QQ9KcPCJkM0KIM4VEPFlhBRvAOWLgPGupBPbOzHdoXIKlTcCSTz9sM90EEkoMK1YgI0cY08mA6f8IlYPZLItct66MYcVmH+TEJGkQVcFRstpIDE2Fo0pQAsqMC5aU98Yi0BcAYX3YLIfVh8nIcuvBxFgMB34g8thEBxqMIqUEIgREYqbEKvZIYtnMC5eSizPJJ0/kQHH03A+Ckg7ljHAlTOtdZCeCzHdewLF6YAgrCKRczOMcHZRm3CJFxCtsqSufSJuSFOXvpHoqbEV11HgLSKvXoAEiex6rIu68Kuvvbr7G6m7d4uwRas7oog0EwDNGyxNGzxNexTOJCDOeDTUBzFEUqdM5As87qQUPzEPrzDOASh1E3dN6CDP1Hvy0JaHaTCByDAASCAKmzNes3qJbgE9+YCg01V+bTKjwDKCSgGvUSCt8aVKHAC4llUKujCcIiGBDSTK1GA1Xqqp6JKZ4wGBhBjrSwA5RTSRGwMsDVTJvuXLMiCKsSCJsjCKkgggphLR1wlflJAE11EZ/zIWHEA/i8EazK2SudN8EiYAGwwwACoxZhRVnfawgZcwq5FRLHShSbYsJx0C0mMEqaWi38gzH+CREro24/ohZDwgr32AhPHMxM7Mb9eZhTX7jgObG/l7hU7iU1Ugzm8Q3QJlFAMBT9EGj7kg0IvtD40tJqm6aOVMZmuMUUDxT7Sw0RhAkcRaZHCsy/QgT2owq2MNAJ8QCpcbioA3lhcAiVsgtxQsMNkwmzJhYHhAuulwiWYcErZwn+6H/2YTXKY3AKAAAFCgABszylfwFoWmQW0AIW9RrqxjgdEi5EpCKaOQKMmz9fcQi7EgqNkqypkBoBsQrNiNZL5z0WQbXNUwK0FIC2q/p8JqADJYTVa2YKPVcvxTF8EQM9hVQyw9JhukA6bzcsE64JXwxkHQEi4BEj+0AKk8MYC6AIDgEB84M5v3McvFKk8b/brJsAveDYU+ys+C6w+myPOIEM1rEOjYUmWFMXG8oNPRHR1zfY92IM9dCw9wAEcyMEc1IFvz0EcwAE9+IEc0EM92EN12bZy3/ZxSxo9iEUmfLa+IgB1i9uiYAIdyME9RDR3w4GtGICt/HECkEAUjgUmyEM8eK9DjIU8WMIlmBKFTBZl4SRloQBc1UskBAYvWIIlyMOOUBi1mpyQWQCnMsDjbMYpi/KENYCQwEbnaQIJ5FW7udgFEKAt5MJI/vDiGgXYYMDCi6LAJmRCKjjHrllLL62HujzA5mROLTQHA7JRBN4INQGZ9HSVXLRM7GxRXRDWSs1LIOdCLtQSq8wZnT3ASmnCCWhhhuyd7NSeR6mfKvzCvS4xZ6+uZRapLxzKMBU3ddkDp6XddqOQDM4DesdDPMjDPMSjmLZQ0SCFo405cW5DNDhDcc1TMvizNFSDNohDOpx5mtvgPSB0bTfAABhAB0ifomCYAiwAozd6HdT2RGV32nE3pVP6xurDPQTCrYB3eCNAAkwRvcj0JJi5S1DCBZSOKmDCm5WA/sDKGhqTLoDPLShYLmi0JkwuHaTCKvhH+DiKX2RACDzA/qZ+xqmIsslFwGukBAPwAkR4JyS5mAm48CMPzGh4EYwAOdoMyC6YQKuI1Y81B4jojV5sQGJzFWMKSAmEigrYwirswi5kpVI/AAgsuypwgIg83Gfw4unwRm7YsG7QgrpEm4CITupEywjUwi6cAC6sAmWgwiqowDP3QgcUAAioghJffBK3zb1qQh0I9z3oAz7UAxzICSYEA+1uYMDmViWkQzyqUJsn5JjDgzhsgzWIkAgel53f+e4eLEAptD5wguNR/KHY6wcs+gJUN3WvQhxMV6TVNm7ndm7vth0QQiisQv6EQAccgAEIAKd3/a2Im8zOwiYQE6CaOSXgAPdmAgIf/jzmGs8pWadLbMLbyo2rnVcBWwouoEIGUEIuQKYFnMBYcSrWcqqRdYYoF2YDSJ+BrhmDkUyO2dks0GFjzIIGrMII0A8AKUhJDAm8ysW22JnjW06IHs+7a0i4UIAL24KdoUIuwAqRZYS7j9IjpVtsHfrpVOSjbutu9NgsaDLZsNcmSIIf1IEcCPekD4VzhoB1OIAI5FoHrALGJzEvcEIcWFdD10MdvBeWF2km7NDHP3Sa5hBpl7bS8fM5uhMyeF3O73yVJrSa3oPjkeopqYLb0OvRI/3Rc0BE7EIHdI7Wdz1AGBAoUEDBAAcBAGiQsODABAZ48QJBixOlSZLo0IlH/ifTFEy4bpVQkQJFihMqLkyYQCuTPJfyZMmjo2lSRjqTbN1KIQvkiVGxUqigBeGBhAcXkEIgMAACCwwRIDgowGDBB02qVNlCceKECFwjauXChSvXrFm6NtHKpUvE2lwiSmSwIGFECV25LLDVwPWErVq0SGzIIAEEBV4jdG2Q4ICDigwpUoyg4NgChAsSJDzGgGHCZQa9Cizo9SFTJkzAiBUzdgyZsnn9+vGDPRs2v3368OHDnXtf7334JH2QwEFVLw/Hj8/yc88enDqbfEXHuqlOHHu+see7x9zePXz7+IWnV4nYMPPE0KdPXYx9e2OqjcWXv/pYffvHlClLtj8Z/rL7/+tDRsD9XAsvPFoGKECADrAa7YMFIETggAkPMGCAgQwQ4CCEEgJAww5BDGCBAgrY0IAAelEggQTqiEQVWuyoIyNKZMqkAzM+CCGEiRqAgIIRaNEAhA5EUOUlOjI4UkY6KOGklltqGWECFqhsYYUJGLDgAQxQWIFKpQh4AAKoDGjAAQcY4IWWEUjAhSsTTshFLFxUkeUWWzbZ5JUKKhAhgxNIyECDDShwYANdeNHFAhPuyuWEW3ApYRZcArsggwxwKSkDEgizIJVcJOgAMwgkgCCDESSowIILhPyglwR+ASYYYc5bLz7WlPlH13/86bUf3vBZZ5xsnnGGmWOR/n2HmX/g8IAWSXiJzhdathuEFloikQOOeu7BDrd66IljjnG1pYee7uyhZx5KKJlHHwPtiUc99dqrl735bgWQNWSceYY/aYwRJpiBCQ6mtINVOVgTSCDZBJVUGChoAF1o4eWDDiBcAAEJP0xoABBBDrnDAARgoLjiBKqwAxUToIgBXelhksaMJklDEzV70QUXFXIpgRYUrqWEl0wuUkWEl+SxSJJUMpIFFltsceEGF1aQJRcOgroFhxQ2i0DMAbyGAITEKBABThFOkKUWFFAgQQQRavFrrBNK2EADERjQgIS4NFD1TDMZCKEBtWw5AQVH19Sgbw10oeBSExg3DARV/kyggANaLB/yOAV8+cXzz4EJfWBah0FPNfuSUcaZd/bZVddvynkG2dlnf6eZfSaxg8FMpOVlFV5eua63e+iZQ5JIquP2nnzy0cd57Hyz7bZ5MLHkHgP5wY2eeNLhxvvvzUknnnjkmYce73Lj7bfvfPPnn+j52U7++dHPzZ560h+EAXvyqQeODiKmoQ1tCGQDDEDISHahjS1wRQnwhQI+cAlabKBECBgAVXphAkksQFf4yIhM6CATNUjiKpmwxAc1QYkM1GISLrnJJCjBChfKYxLzCCEdIuGKSSwKBzgIQgpWgYtW3EJrOLjFZlTwFAhgYAUQ0BkuBGWCsUhRF6i4/tYmchEJWmxiFrG4VgjYZIK2UYACEiCUmTRgJhFYgAS72AouVgEqXYRAAxnok11EMEdVSCAEJcgFo3ihigbwwjgeUMAhWQYrz4lOGKQzXb6QkY123CMczGgdPmTjDHw0g3ac7Fcz3rGMfmRCErTARC+iE5FVXMcedZiD8J7nPFnOMpbPg15v5IEJYtDBHt/B3i8NFBtg/vKWvQIPbPwRS/rdxh4NYMAzA8cAEj1ABPfwR8KKo4AKFYSbAriQASaEgAaOk5zlXFEmetELVWigF7zYwAYeNIABIIATEtBVP2RypEiIASMJQ1omKGGCQL5EErMQBS5SAUOX2PCFqIBE/ipOgAM4nSpTK7iFRVfQggus4DImwEALIECLWoAEFyYQwS5wsQsT1CISmyhoLmgxiU3EYhUiGMEuFFdHMkqAjBWgQAXoKIIKjOAWhhtLLm6qC6poIARbjIQf6gAHerSOHpGgxE0C6QtDIvKQKwKdrBp5nnvZpzXNyMY7npGNf9ijO/ewJLL2gdZ+vKMczLiHKDnBEQd0gJARuQcc5MA+Wg6WsIO9TW/0sY98xOMSqTFGJeJhPvqZy1zzsOw7MPsOdaDjHOUgxze+kY1qVOMZ6EBH9H7FPnwwLx/rm8MzObALVKyCAyQqgAPswQ9VYKI4H0CkOYEbXHP6gnfq1AUJ/nSRTk30ghYLgNiuGCqTi5zBNJegxEbksQlK5JAsnOCiCmyhAhSoIhc3rEM+6RCCPG3iFqq4hSueBhIvtYAFLkhKBCbQpRVw0U13i1MtwsIVXNTCBJvYRZ7CkoEN2AUEIHhbHTVQtwZIIEgjaACcDreLVKjCupWQxjnwd0x8pGse7XhGWvFhkbQg5zjplM5u2VUJTDjSVmRV3TokyQz3/YMe+PDGWZkBynk8Q1nMeMY83sGP1s4hkNGKiCQEW8vm6YO1zpsy8wh7G1re5h50eA++ViMgMQ+IP2U2c36WUY1spC4/+iGQmfczDAbEgR/39EMBCBCmevSDw6rwRYq6/ipcQQe3cy5OGCZMUwlfFIcODdixHtwQBxfSgQ2TuMQkJoEVWoTgqoAgYQZucbhakEAss5DEpGUiCRHkKRU7uwUsbtEKXESA1hG4gEZTEgEMpMBKm9DZCTYggsOZYBacMAFMTSDFDah3FoG6FlkAJQIKWCC2GRABcRoMgs6NrnSn+0Y//NGPfyCZdsd6BpNSsYvi8OIQ/quDJDaRMNOw6xKlm8c+7mFZ8/XYN7m5tzPEfc+57mMexHrGN95xvnuAqw5KRQAmMu3kqSJ2llW2MmuZh4976GPjhZUlYn2jD3XFwxzfEwc4wCGOb4SDHOUoxznUwQ52ZDaz+u4NgfLD/h83m3kYHAj4P/pBDzwTYAL08EcqLlFc3wZ60E1vIDDaeQlLYELqU6/EL2A1CdzqiqF6mENG2kAH68psEiNglx7okIqr6IK3PlvFJFCRE06gIoSTwMGGaWGKFqxiFa0gxSYyAAEITCACLWgBBm5hJRWsAAWbOBQUFRyCVZwApauYLVkEtQETFA5QGTDBLnRRCw1QQAOpkEA2Ax0rYNDKscdIxjfQ8Zp9ZGMcQf4GOd7RLznQQxW60Dbw4HC/eoBr+MOn7HhK59h8uT4Z11jHPO4xLsDOoTo3kQQmNjEJV0oVDoOoEDhL6Wdf8CIOFKcl87qjnb/Og1v3GzEdPG7L/lnekv7Yg570Qr4P920nferS92UzixJC4Of6oR6k4rbggB9QIen+bOkSyekGrRd+oZ2qpxIsMOmuDlbo4APygOvk4eu8Th7aQCYwISPiARNiig5sofc4wMFoQRU0DBdsYRbKohY44dTkwRQkQaZWwQsszyxmIQUIgNYyYAUy6vAwACkuIBdCAKIU56R0AStkoRMgAWpIgALMxPO4YhZEYE12ZAM4hQEkYBM255AWafW6LcycoZL8IX68oVhOLBzwgR6g5TD4ivw2Tss+LuTk4XzmgRy0Icz8ozX6Axlerx4aILkuZgGaaheG5JkU5CAKggE8gBHhoPciog50Qzew/oy13Mey4OAfJoEeXEdXJGHK4s+w6C96VhF6EmsfxA08ZKMfnid7vGUf4MAEwI1X+sEeGIAAHIAC4EAfOAHRGvC3HhACgQvrikPGMsECK+ESKgGdfkEVNIEWPDAjJKEQHEEMbCKfKGEVKAETimQEUoEtsOIWKEESUGEHMeKD6GARro+9vqAWZmEE1iIxPuqivMQIMUBMIsAEQmAWTqBPvGIV/mLAnMQWTOAWOMAAHEADkk0gdYEtTMDayKgBQKAXXkEO5KAO5o08oK9b1mcOwQ3f4EASVMEP5CAQduEAFoAXNiEieKG1Ks7KaukejMEa9q1+fAk37EEOSEEOPmBC/ixEYsBJnBIg0OTJAECAF+7Bz57MHmIhFqqsyv4BHyrhei7BmnqlV/hhEqgMy7Isy1oR/1rxFWHxfcIDNpoHPNRSy+hhBHYx3O6BAkiEAuQgHyChNHrLAYNLKRNAQk5EAASznLCuElQBGhkzGtUJBBrNfeIgI/wgFA6hDshgRmhGE2AhI1qBDlSBDuIthUgBhpTGJgJBJgqBEjQBLIIgAyhHMkZgoziKalbgBpLQ1gIyBEbKbKRoLGQQUuLmBFxhK0giERgFF0JgF0igAhRHUChAoAaBrYbvO/JBXSphGqZBGqYBGqRBGiDBYjAmnBbgkBAgJumAAxCFOaxsxLZD/v32EN8sSx7egR3WAR3WwRnSbB/mIATwAZ0+wAEDbUCXUjR4YRf2QRPGjxciISj94CozLjzmYB/ogRJaqzng4B7kQBLG8so61OP00JZa0RVBrs5kETZqMS6dhx5EgB++sh/ugQMa4LbyIB8CwTSKYzS4qpwQQAAAIAAGk0MSAkjNCessIROS7hktgTETpgPoYGk2gQ74oA4QwREi4QvOgA7qoA5kahJoYRcuAhDogBbY5SIo4Q4koSJgyCb8gEkOYRVUgU6+IBVSgRZCbwMcYKMwwCmMkKMugNb8oqgksqSICE5uoSFzohXcxk8YchdsIRZGym24QjIqgPxuI+M6/u4e5MEcVO4bzIEc6mEW0MlBArRUXUUVJIEDxu8eAoG1+IEO5iF+Fo7K5q/+bEMf1koE8uESeourfNVXXaWd4OBmImIT0oU56MF/VisfNK5ZL6GX8OEi6ED6ME6WqrWwQjQ+05LiesNEj4kWW8sWQ04f6oEDXNRX7oEWzMQACCEf7GC3clRAxwkBfnRIE+CADmhkBKBIE6A0GPMZoTFhesEmGM4RTCEU6MAUwOB4rOp4VGEVNoETBAHesEUSLNYNOMEVnpRJbugmOGEUIiEDNEEKyKIiXyQXViACwkTXWKAFLuop5iZQ3qQhDxVK7sQWTCEDUABSXAFRX0EWuuKP/iB1LBhUDhJrz3RDW3vDH2qhlNLJVNNpNNBiFaLDHvzgDuBA4+6hEpoD45g1fdJnN47pNv7hHjLAHjLNQX5VATygVCEoamkBDugAGKQj+vygEOQgDrJ2WdsqDjAhH7qDDqRqebz24qhsHtBhGTBLHZYhGwquGuZhGe5BGdrhG4inHZrhGj6rWJQBH5QhHDp3/rx1FqkM5Ma1XPXhRaOyFmTUEfLhEnn1aQFzRQyAIUbGgAboABDTABZAGivBEo4UEwIWK+iAAXDVH26CFAIhEhxBChSBFEKhFUbBTuzxET7BBGTBFeAtEiQBDyChHdfUhRDheEYhFUSAEhIhT3Sh/gEoICdYQGUHYAWS8AJYgIgggCELRyIlMtk072ZrQRZawSRkwRZawRaephZcwRWIKIEPdQNUYRPmoMeStR6axxvM4Rra4RpYBzxqYQ6uMZ3UpGIwpgMgNgPGDw4Aay/xoR7Yrx7igCyzAeHQIRvM4RuOzBy69TYKMAXgYBKWi7mWDgEOqSoabDQWoAMCtBb4YA7odvzmsDmKj4JXa4XroV36x39QmB4OgX8sDuPwgVgwy1Mxax7OIRz+8B3OSh/KwbKuIa2eQR06V4PPYcv0r1tlQ0S9RR/sgQK80i6vhXVHoX84bFR9KwAMQEW0SWSGdIB+9CAIEwHAKQEmpLou/gETeMsS2HaLSOlldMUmOsEVDkEKpqAVSqEUPuETYEEUZmEUPqHYtvcGAQEnUKEm4HEQKAESPgEUNEAVFmEVLFYTNEEXbkFlV9YIWxbxblYKpIAviOgWZAEHZCF7XeETpAAHWkEKEliZW8EUcACblbmaiWjDCDdZ4SDjwJZ9/GEQ4IAWQKASQWAEUCGqemkf/CAHVIEXBiE3mAdc6KAeMKITiWcO1YV4LCuxpCfocOENNsFGNsz3RiBRECVReOGIF+AAGAAmW4FqF3Th7oceBneK/8qF54GKo1gSCJcsOxQfZvgdvkGT6OEdyIEciIzIck8fngEfVu4ZrsEZ7uGm/pWBHq7BXUT0fU4Uj8f1LvFAH8CNH+pBLXaBAVZB41ThSBvQRwXgAALgAHx0kUPEgIZUIBAggQ5Cd1GpujJBAdKpKl7EAPJBV/hgHVHBFDqhh15BFFrhL+JGFUxhEV7kCzYhFVCBEwphEnzCJjKCCg2BEqTAETZAE/YgfTFNBPZ0TJCC1pCCo6zEC7yADBahmnMiB7rZh4IAB77gFoIgCFzBFqbgC6hAmV1BCr5gCpRZDL4gtkWBFyTLo2nVefxt4vZBDrrlHN7SjvdBGYhHCu6ZFSohb3ODDjSOHiCUt8+ZFVunH3QBEOq0AzAmYwDooi16AS7amXqhO2RhF/4s/iK4OOPM+TqL7xKo2KOlyqSv9cryAY375Rnq+65aehm+QRkYFx+eYR+WoRzQuL9bWhm+ARpOaw+Jui3x+BWd5x4kABc4wKBC4bg0ABccYBYwaTEzIUcrZADwdWQKCHc3xCgxBEICtCqiNmovJkcKQA50ZRASwQ8m4RVMwQVi7RFcoRRwAdZygZVX0BTakRNeIREKCnkGgRDowA8cYRRMQRQWwdcoYRDGwGFugQU4ipgfoNbkl6MwgAzMgArCIAi05hakQAzIYAq8IAi8AAyq2c2nYApoG85FWQxWmwqmQM+noBR8Ib0tLj5xIx9kQ7PUhRwC5hdSoQ7MJaPHD+Pk/qHLIjjQncey8GGkR1ottSMO6sEf1nkEjli7Q4BiUKERsPZ6DEQZ4mevU4kXwEV+WCt9tmX45kH4qM6ST7FwO5G+d32wknY3NE4f3iHf3gHJ2OewYNGO+2G4XZHKOMAhc4EVOgEXKqArOKAW8MEfaGHqVCGeeBdCMkQSDYABLOQoBSh3wWkgIGS7y5MwwTqcEKADSkEXUBjTBkESXMEUVGCITMEVHgZiaSERDiESHuYMJkEUSGERIqEUOuERIiESAkESHsERohcHOEEDduEWwuC9iGgz5JcF/lQpkALXxuAL8Ly1e0iZVzsMavubv3kKEmEKwOALwmAMyKC2Y9sL/mTbFXRBEuZAW7KYsrojbJcnPPaBlPzAYgMBhf1gW6SAFR491r22E3ES2NUHLqlMEkJRV7JB/9qQmKAnGeLnE0ShiXkBDjCBHrTPYstZawWXrSiBrSoBQqt16qs+FVUxsdQylnqjwWVjuJUMFZ1HFzpdV/zhHuwm47Fd2y/hGq/lBTXt8SMaURYAQ8LdkC3f8g/gmyikQjrfADrgEUwBBDjBEW4wEk4BFk4gEqQAFVABwG6B7wohEUCBYURBFEyhFUThBEjhERiGex/B4UeBiOwkA1RACpr5ozbKAt7XMlTWMg5vtV0etr+ADA5hted8zqVgm5W5DVy+tU3ezuf8/g4mwbtcimgyYVbEqj7Ioceahx/+OhW0mypo4QPioA5gHhhqcuqvEltJVJYAAh+/f//8sXvWj5/Chfz2Obz3LlkyfvfgSAHGyxcvOZXoyYED5x4+fPns5SsGR98+OvruUcoHUx/MmfpkyoxZM2dNfDp79txXE6hDh0Ed+hvKr18+lfkYAq0pxx/Bf/307WogYtEZfP5qaZqkKqxYsbQ+dADBa9cHA2zbsj1gYMAAAQMMCDAAF25cAXQP6HVLKxeHDaZMtZIV65biWFJMuVLs4pYrQ59ItTJVSNatRThuteoU6hMkP6VCQYJk64asyCduuUihYsWKCxc0rGABAYOK/gcRel/g4wd48Dx27BCfM0eO8j7K5RQHZAcQoD97BO2RDkiQ9kKbeHnvBd7XL2DBgg0bRqwYsmXzgPKrsyDECBANOvDqYI/eJzGqNHrnJUkddcBBDz312CPSUjoNxeA+9CxlVEH0KPPNO++YU00yyBhTzDDA/PIBL7RQBMcXqvw3yT35jETSiiPRUUk+9OBDRz/2vBTTTDTpiFNP+Lyjj4XvzDPPOz/iA5E+z2Rj5Dz47PPOU0Md5ZBCMO3DI05c+cNlVSM00MAtsuDTzyyqSEILLbrw0otZCzAA11x84eXWAQjg5ddfeb71l1tv7VLPP6/I4oorsmj22Aq34IBD/hCduQApCoiYIostrYSh2SeRFeqKKKUY0gkpn1SaQ2QpQHbLChhEcAEGJqzgwmwWREDABL3xgasfuuKKq4AC8pEHr8LmgdwcxgnHRx+6+hGJL/bsg8+Bc9Azxzx0JMDALh30gswv+pDYgQQcdDAuCB/c40chi1giySabrKLKV5voogow4pEnDHqWVFLJOfHMQ889ImFJT1AE+cPPL+D1wgu9m0QSyIAG1jMHRfQU0p93kujY4khEmjQPJZVgYskkNN20o445qfzjPkU6iY+TQtZU5D0180TUlEjxc2WWCpLJpT9V8cIBAww4kE8/taQCwpsMvLkAAgvklWeeCFxt/uddcfmp1wIGMMCWnHh18Msk+Bx8iCyOyVKLLbIw6gIOb+NwQ9w4UGFIZ25/YYsthdyCwaGMxgKLK7bgYIsLN9zSggsRtIDDBQ9AcAEBD2AQKwuzrfDAbBfksWzooo9OuujA5aqrKnXwXE9J+YRkTwIc1FEzA/PUY+AgDHwAAggMcIAKgnVIgYl/bPqnSiaTUELHJJicdx4x6RVjzDHWJ3MNNNDUo5I/9yS0Cx1zgDRHKqk8XEc9IMHByT730HNIfwxz4rOLLdafo8pZ9rQUT/q0Y7ORQMRIQ4rZO64xpHvs4xxEUck+EKYShciEZz7Thz3qoUCF3CNFF4TDPvhB/i9dgKADCyjhm75Wwju1xS9S81pcwNYWra3QAQ3YwCrsYA+B+KMZyyhIP/YxCFcchlCIwYHiFLO4FMRNMYtInGKk8LZE4CBwlVqU4Rrlgsa1AAOrSsENKpcbFlygBS1Q1W1kI8YLDGIQgfBDIJQFLDt8BA64g0Mc5GAsO9QhD78KDurcGIhADoIQkKAFL8SCCeZZIgEgkAM7JAICeUTLHvZIkyo4QQhKVkQTCuiFBz7ZgVB2wAMf6IV4xhMMYeSLGJVgnjzowA1pICMZAxOKP/IhNE5EYhOSkEMkUmHIBXTgA8JkAC3cV48pZCITvvBFKupHkvvhryYquwk1qakg/n3wxEgCFEnM8GEObQosSBaSkgMfyI8IprMp9UNZSTaRiknQIw7c+1YldeEmYU7tLfx0i9cKgKe2NOB3IajFI+KwpaD1Y6E/XMYyFtqQOsDCFLW4hSlscYsbnMAFiemMaxBni7w9SjE4AAMOIGeoRTGqbmSElAtWhYIIzIVVZCyjqla1gjJi4AKc6KlPHfEIRwD1EY84zSEIQYg1tpEPe8iDHAoEh+Yox1jACcQgTrGLEHBgFwIIgAAOIAAKhEQd1QBBHBqCIHsYYhYUcEBcvNrJ/whQfXOogySA6Z0PkPIDvwhGX9FDvWMgQxnLOAfO/KEPodUDrHQpAECfFgJa/phvAbuwxxwiMYVJZOI/PmORNNvJI2z6pEc+8RE3t0lOJzUIgh9siEBAO5N5nGgSC1DTUvjhj3qQYhccKOHT9uQnMEkgBLqIRScCYQc64rIgQRMaQ5+70H0oQxn7SIg+5nCoSqW0M4xSad0Qd4tC4EAKroEUDnLAqPGi9wY3kEEWY0VGGUTgAbShiwVkgwEWlPECvYlATlvAglGIghMD9iknOlEPAwMVEkRtcFFPc5qkBgJYd5DjG+ioPjnwARGsYIWhdjECXRRgAAvgwCwG8YhdMEAAAABAAAbAAF2M4hGDCI534DATN+QQHzgqUIHmMYxfeLUDDfCqnZKhDGQ0/kMlE/whAzyQJloUjYYD5QAtOhACDMKhEJTIxJp4kcMssQh/KTvZUs5c2jTn5ClrPmeDHLJQdUKLgvubyT3oQIcFEO13EZQKQfqBjwvKIV9yqMeBEJSPBzK3uV2CrqOfq8HptnYfFpHCeKWA6TBQIQhBwPSmc5CDRYkhvY0zokvNWzeWtmAGZNRvBCgHAQJYrlVaPOMFVNCqnVamFa9YRSpQMYpQOMIeBB6FgTkxClRwYqgQDuqDkarUPeChOHZwA7WTa2g44CEQhThELCggghHMwhGhg2PoTvRMmRgaJvOAyRzwrM1KCLkAIFhF20LQgWEkAwEJaI8F68EHQjig/gAfYIB9aKEKWuxixAVYACFktIovHMLLxvvPJgaEQW+SeX/uzGY21VyUN4t8KNH9IET7IbCR6A8m9sAzHTaxi13gDLd+nkpBHPoNRvfDuY/uuc8V4g1JK4TSlsb0eDtNhSlMAQdTAMMXqBCFKHQ6CFGgghG/+12XtroFMGCB1yMgRgg8gABzecDl8qs5F6iAi/qlzRQwHQVMf8IUoQCFPUgh4E4c2Kd6P3ZPHdFsCB8VqUldox+aWmE5rm/xcbDDHtwoOtAtCxWpSPgmJjGtA8GkHm54g0wWCYAC5GIQ+RCYjOphNGco2of3OADDHcABtOhCF7loGj3gwEsT7ILi/v/5z8J6cSaxBGha9NgxxzsO8tKOfPlVQmxrZYIlBX1Qm0yWkcvpUA+W1ITmU1EoNQj7QJ37fPyOVsh0lSGQhlQa07fA9Be+QAaoK30KURDD06H+9FIF4QZwa4Gqvb5Tt8ECrNJf/QUBsTZfBJBfADZGWvR+XwAGVACBTjcFbTAFn/AJrjAKn9AIetcJneAIILhgRAUJcDAIpyFURfVshEcIhmAIh2AISHV4eECDeEAccRAHdAQHdiAcuwIcg1RQDbALpOQLmYAJl0AJxEcMCQAAD+AHhpAP3zBd1PAOv4MJ+tAPfkBHz+I7DTBwcmFwkuUdQKRHIOABzEMHdTAJ/ptwImyyML4AB70kCXTQTM2UEcmDCZNAB3AQZsiXfD/BfCOHWyPxQVgSfWaGE/SAZ4pIB/7zLVzSfV2iDtPVDs21c+SHiRDFD+9wfunnIFIQd2fAdFMgBmOABmAwBlUQBV4ABfQnBDkQdVYXdel1amIEgPnFdmB3agU4ALTiX5BSN3ETBF7gBVbwBaUoBmEABmQABskogW+HaVKQd40ACTAYg0jFD35wVDF4CEHVU50QVBEGCYZgVKdBVIQQHH3QB9ShB9JWaBVxB34wSITwCFvlALxFAVdxAB8ADPlyHkzoAHDwCPoADUkWDcqAAOEjEPRUfATSAfRCCwxQAF5F/m+pwAf3UA8NoQoegAmbhTySkBxyUAfzogua8HJ06B91aC+/MB7AQB7lkUgA44h/GHI50yANwSASVCX08A0JAlo2oyL2EBQNkRR+xmjzcH471yXil4mQ1hDlcH7oN3T18AVeEARfEItQBwZeMAZVNwVUIARSRzeNwmmOclK1GAE7hXYC2Dj8x39ZBHaxRgAsoDj8xyg5UJZUQAVW0AVc0AVj4AVhMAZjQAZkMAZhAIFKF42LwIGe0AiKQAj+4AeEdwiHwGCn8YLk+GAQxpnN5myEIAh/0Ad6UGF3cAdvcCD18AZ4AAsVYAIcMAAhUGQtRptdBQANwA95oA9SqAxI/oYAp3AP2QAH/EAgB6IPhsAAvBACkSVZswAJ9fBA9BAJcKAKCoAJpcQwvbcwJTl8dpUJybNM4ZkJLNmSLlkeqaRK0DMMlkAJ8hAwCQKIbpaTOFkl+/APDmQl+PAN1fAgGweI1QWJi+Y95/cNDMVoPNdzOGkz7XANUTldGmIM36MQ/8APa/B+UAd1XEAGYUCMYKBpU1A3MEA3QhAEdOmWb0lGr5aWtLFTdHlqdsNSdAkB+uUCVBd1VRcF9Fd1VVAFVNAFVsCXYlAGzHh/XvAFYYCY73cIibAIe/AP3TiOLKiZRXWNSPWCnSl4lamlj5BUgKAHxdF5IKE+6xMHi4AL/iZwCyYgAXvBFw7gB6MgB0jyDlKoAKPgBwXxZwnREBh5IEhCV5nnS7qgAPxGLuTyNOPySb9nSs2UPHr4bpSgWcHgkpM6qeWRnuqJHtIjPdRTDdzwLyLhQPI5dA1yn1XCM1hyD98wDStXTWsGZ5DIaPiwDJ2IidDyDujgDdRQkFEpEchwDMQQDGFBC7HAAfWQEJRWB27ABmBgBo5CdWEgBl5ABc0orUEgBP6HA0LAKGZZlqnmAmkkRvnlAjlwA21pNyvVODQqBGNQlahYBfTHaTlKolQABTxaBUD6o1QwBmbAr2QgBqg4BvZ3Bv0gCG8QCKDQCY3wCIjAjQxWVNAm/ghrREgN9oFcWggsiLEXuwfU5gbWhgcVRk/28AaCkAgYOAq4wAEmsAEEwBcFsAr0UAur8AqGxiV15D5wUAqdIJsOQACOZZsAcDVB6wG95wEkJAFGYzSdVIdLu7SJND54RAmYIAypdJ6Xqp6aqqnFoLVaawxdawzbIA/3IGekqk6nuiL5QA7JUGak5WZKeaD7MKvnFyW2ug7Z4FBx66APmgzGIAwJMAAFsAuzN3u1MAu1wADGila08AZscAZmkAZYOQVe4LhnAH9joAY3AItRIAT6WgVQ0Io4IHXcGgQ5cAFtx2l2Ga9VZ61TAAPsdQOOMgVWQAZoUAZf6QWau4o4/qqjuDt/VNCjXECM0uoFTScGbmCYXzAFeoAHjMCBjsCwhBeDbBRIVoWxSPUIR1UIF3ux0LZGhWAIhfAHxEFtd1CDyXVBb7AHhSAKGyABFVABX1gAQrgKfqAcgYAKuyABcxEAAUCb/dtiXyVMIWJI3qEK9yAHoXAioFQ0DNAAFLAASkueETypJINn40MHlHAJxICpmYq1W+vB1FM9yCDCvooM1IAO7xAwVVElSuFOyYAO+XMyC2JysNpc/PAMeYvDEnEMHeJXCLC/AdCzNCQB+RiznBAIcWAPfHC4x1oR9bAGYuCvUCwG/+p07zd/Uad0ZfCXZYAGtBt1VikGZeko/nhJr0tXdTjAlcMLBVEABVTXKK/LKGv8dkp3o2Ggo1TXir6bdF7Jo1Cgl1RAjJqml7OLBqVIBVLwCXhgCKAACp6QgkDlCI2AsCC4sIewvYPERms0j4U3SC94VIGwB+T7sTRomthmaHHwB4OACIrwCbBgArLZVfvrv/vbWDVkArXACqLwyW1kB7QwtN6RP/UQB4SQCr7QJkVrNGDyNAqgACxJqS+JnkfIPHBgLSJjCVi7qR/MtYLlq9bjzdazHvjJwvdzD7R0ZqElw0UZiV1iDr25IcVADMLwIb/gC2DlYl7FF3/rAL+zC6sQCX4wPhNjaAdiB0u8p5FQD2lwBo27/tANvdBo0NCF6a9nUJhSbH+BDIFPx8acBotgYAVSB9Ke24o5CtI5un9BoKOAnHQPKJhj8Mc5+sddcK9WUAV9yQVcoMVj0AUy3blQILtosAZpQAbHeAeGgHegEMlCFYIJCwo9pbCX6b2W7ILZq71JVdWE4L1/YJofa5p3EAciARICAwd/0G2I8Amg8AmlEAuxUAqggAogKL3cy0YSNr2BEAm/zAtzAJ1AcWZzVQf90UxukszKvAAJYJ7oqUpWy0p0MA/UPA/yQAmWoM0gzM3d/M3H0JtINg3oADP3Ew3RcM7u9BM2dzAKJQecACdIazQlFAdIW2IhMAuRkIMFMtC1/m3blBQIDGAPx4oPX90Ga8AGaoAGatAGbcAGa0DcwZ0Gy03REG0GEI0GQg0GaVDID93FZ4AGEi0GFD3FViwFXYCYw6uXnLbGz8quqCgGSUeM8Vd1GPqVVQnIXvCjO10GAduXY8AFg1kGW/CXacAG/KqXheAGhxAKpRBsofCBH4iwAobgSo2ZDKalEBaD2UuOnAnKecDVxVFoFkRHgbaDfRBIoWNVdb0sbSRI0yux2QnMTEZN0XJoLGLAkgDYvlC0bwImDuBWCYBK/rjBmmoMlcDYjQ0H8lAJXsvNl+3NSSYNSJZkGoIM2IDC9IAM86APxSe2bPtBpO1cQVMPqeAB/k8zSiKiCpEgBwJj5hfkYwQikpFAfLRN2wfCCQtwDwhDEYRQD2qwBsDNBnuuBmqw58Vd3Mcd3MYN3GrQuGTw3GSw3GhgBogOxbNb0RxqxcRLBhTd6Mw4Be8nBVMwmGJgBun9BTTNo70LBplOf1NgozYauUaKig84xYJpBkOaBmpA3WHsCoWAB41wCqZg4AwOCqHgKagAbAeWgiR4mZxJjpZpmZxZCIOwB8qbB3og7Xgg7XrwER1kB9ymVNOrK20kOt5uVYNACyq+10KhTZwnD4bmWSn3PnOgWfP8AQqwAAN14/w2Hv6IzR3845XwLz8WD5VQDd3czcrgDPeAaPQQ/g/d0KsjrLarEAdzkGav+mch0Vz6MAu8UCCUlB8+luYiGQj0AAm7YAJxsAGo8AgDQiA5WJyGVgsLkFgJgQ9+YA/LPet9Ptx93udsAOg7D+g63wZuwPOBjtwKTd0LXZjKWJjNiKTMqt1W3AUobQaATNNTIARCAASpS68SOLxR1wWoLsacBrpf735K/3QKTbmYdgeA0AquwAqnUBp1FwqcQArAFvd/R4JBJVSNoNTLBnhQ+mBFNQiiuQfr+AeFL5p9sLEhURHVgdWabOIhXuKCRAgDfEhPwiAl0QbxcEEdcw8j41krkh9RK6kfIu8MjOMOcADBwG/AwMHZ7MFeKw3n/uCe9EAk0oDZzUASgPg+6iBL72CCg6AiOmHwJuG2CsFo/KAKu1AH4hPQBZIcODgCs0MBg7ABcyAC9XhQjDdHBRIHIMABl8gzCILzyy3cwx3UZu/nOK/nxN0GyU3r0E3cfa7QeB70vx3ctI7dZ7Dc282MZgB/8QcQXsJEEfLkCZAgQahUsYIDSJUoDqFACRKlYpQvOXJUlDKFShSLQaR8+RLG45k1btq0URPElqA3oFqxOiUKVKhQokSNKkXKZidOOIEC5dTJqCNOSTk9MsT0ESRITzsdCgSozx+sWK3+6dNnDxx89+D8MUSI0KBBgdIO8tO2bSC1pmjxoruJHr59/vvy2atHz429fIHz4cOECZ/gwHDu4mN8jw4mYZGBJVigIFiCAAAiCAiA4JcwYsVEjy5mzLTpY8eQITuWTNkyZe3uMc6nz3ZefvzCzj5c27bYOfb6+SOem/jxfqhWTZpUx3mdOXL6zaE+YgOtXYMg1YEjR04c8HLgzLETadUu9LUkgPjnr5/uQfXYsFnTho0aNW3qr+RP//78NdJQYz82+itQJftWUuOMM9AYg0E0GmxQDTQCTGMN/AZUAySPoLAihyeqmGiiKaaIgoovxvBoCi+mCKIKIbygIggcchACpBO9KImKKcgwI4wzxhADvzXYiPALKVopBA5BXnHylFJG/hllpylJGQUVUlBBZZSikholFKU6ecQRMh155Eyo0DRzEECy0gqQNrOSo5577IEjD7MIgWtPtNSCC61HSpmFrl0kkQOwfO5BLDE6Fs1nDjrmwcQeOuipjbF65LlkmGEuywwAAAQooIBPBUjgs9BOOy211Fxb5lVmlCFnnt5suw03fvQa7LDb+EHO1+OI8wOSSCSRZJK2nOOLOu+8C8+PUGbZhQIHGmCAgxA2CEEEETbYQAJd2ntvn3rgSCMNMs5FQ8A0JDxXDQHpK7JA/OQ9I78C+WPJvjUsvLDfeQWcV8M0KlRjoyhuyKFEIYDYCIonqCCDQ4+6AENGML6gwqQn/qaAIoopuvDYizHOJYOML8wYw4xz10AjP5XImEIKWUCBAxBYcmYFEUBECWUUUqIUWkpSQgElKJ99xkkppIoqk8xHOiGTkD/i1KrqqtvcY85E4xDkkUP0VOusQfI0ixUHQPCAF1984UUTOhAVrB57ehOMHjoomTPufPbRZ9d5OJ0MVFAF6KCDBQ4QgHBQAzAAgQSEKYbVY4xBRplkXHttGWaWgYbWwGwVPa99ciu99GD3CZY4eiChxVjY/YBunzoIGUWXDRhooFoKtEVvlxE40H13AgYYgAEJVhG3n3/yoc/gc9+N0AwGz2jXjAgpfLdd64vc70IB1TAyQjTWhZeN/u3T4K9IfSkyEccocpAhBy+e8MKMk2U+kQqKcoiixRydyAo8qoIXvAAFL1jkf+WbT7zU4AY3zOcMI3GFKOBgiFe4wh/8IEXRQhE0LEmpJ1vixE5EsaWcgElqZhqTmMbkiEYkRRRGoRqcsmZDHGIFDvngRz36gIhHmKUQhTgEIhBBC8Q5oBMi2MUABPABtrVNF3HDhz5oE7rA2IMelKDEJeigD73QhhKCQwDjOACCDjCgAx9gwAAY90YAdAYYAWCAJZCRuWSsJhmwYkYyFCW60ZEON8MhjupWpw9OcGATi9yEcmphgjyMoAFnDAF6dLGLEEjAAQ4YlRMFQAAGVLIW/qmgAAcg8Y/h/INJZLDehDDErwA1CA1mKEP5IsQ9H50hDAViVxr8Mx/9+Mdl8GLlgtq1rnX5ZyUhUYiJpmCFKjxBCEKoAhV45AUxeMEKXqhCNBnShS4gsJsMscIAqSAjiZVhDF/wgo/Q50vxBfM+VEjSkgDhjzawgialMKEorKSToBQFFEYxSiOO0olGQO1MLUQKUFQoJqq9CU5Ww0M9yvWGeuzlZopIqCIUAYoQLKAAIZhFCChQgFicpwEL+EDbfAGMScBBbnvxAhfaINPa6CowxODULw5AOAE44FrYCoEHJNCAAQQgAItTalMZhwA85jGqe2QGM5oBOt/cSpD8/iCkPwwZLH6kAhWjKgAByEoAB3BgAborqycFIIABFGCSvqtFLVaRB1IQAhIcyAMqdQMHNJwMDPgTg4/IgJ+VvFKeDWoXGcKAvx6NgQxiiJAYrHefl8HrX/OyD7z61bL7qCsIOaDIOQtohhvBqJsQA9mNFAJNMVjBQ1eAAhcYwr/bWvMLU6hCF2qKvQwRM130sV67pmCKQvyjDaeYCU1M0cGeWOlLBEUoQj3hiUYYNKEIdYQnFPqI7MLQoJ5A6CMKcZWJcuUPe7hDHHaIj3qIxx76sIcdDsGIT+S3FZgMAQMKsAE/oGIDDhDACBDn0pdighKW2ks92qAjMP5tMJwa/sYvDEC4AjyAW9ryAAgiATwObEAEFGCAAQzw1qYG4AB3ZPFq7pi511TVGYoKnVYHeZyvIicVdTBej3vMmaaKygG92wAHOLALu6LiEX7ojiNmcR4KCKAW9YBELuhQCJJ8QQwlOcNkayk9xg5oe9W7FxkCm64IyTKwXkAfMn3JLgzBU3xFytAaEnJnKAghB0AAiWRBBoUq2DZiCxECoJnQhCtcAQtXKCAXnuAhK3QBIrcVg2TJQDJ1jmEL1BtDPNng2Cm4oj31uIMrnPSKfUrJJjcJhVFu0omBdmKGsi5oeMvUCO+SyaAFlVojBHGVq2HlDna4Axy4Wt891CM3cChE/n5NYQIRELgBuzABtQpgAjnMYgO++EXbgPFtYASDEoCxld8Ccw8KYwbDvetdCM5Yj33ggx5xAMR5djELXXDgAAYowONcnEcXB/yOVWXGPf5W7q32Yzj9yDFx+sGHOtjhU3EM6ko7ILxq3XsVs+AEKhRjh1mMYAQMIEBmnApXETCvH2r4AhhcvlspdGQMkn1Q9gr2MjOoIV3iE9AZ2FDcDK3rsgISA5BSZHMGZahgKCnQDW5AoyC4KAgT+V8ZxJAGlYEBCguxwqOf4AQrDAEIYx97QaIAsYk8AZpq722ly6CyLnBhDOp82XwWtKAxtGcKn6iHHUxxapqgwhSliBJP/kYx0JzoZEoDjXWrQZHdXUsNvOLdLkITGgiuAPsqeiB2sflihzbB4R7ksoMrNEAAAkBgWyclAAdEMQsOSMBxCvhFuL8dDNwLgxLz+KM+LMEpYagbVAUwskxssQEP0CPevIJDHSLR8VXQ4pK7GMUljKEagSPjAEpFQDGUUVWDI3yrXH3P6ohjj0DAgROHQ6IEjkwLVKQCEnr1Ax8e0d8GEIAzcYxr73RRi7ISAXr4BwL8B3w4AzAIgzL4gjLwAqsrgzIIA4EoOjMwg6J7O4NhEMoKn3qhj3fpMqxbgy2gkAY5GexBJvxQlwkZCYqJAhHBNC6wAttqAkcDtN4yiIK4/oIlWIImCJHeOiAnaIImWAJG2ya5UxlWMgMu2AJNk7t3sZABaQ+YK4S+a4WcQbXnIjwtnCFGIC9QaLxW6wQvfLVce5qFMpOE6q6EOgSu2AM30QM8uIM76IM2qcM/eAN74Ad7eANE+ITjYwDOKAARCAGTSirCMYBTwb3cEwZOsYTfAz7hA4ABGMQ3sANEcLc4WL5aoS96UIx68ANa4DhdUAAFAAbLWY1fmLgA+IXvc4asEqR94I3AqCLz2wdUmIMPyMVU8INAeL6NGwEH0L/94z+5MjL/qwU5gAUu4bgC3KB7OIPCMqAxcDmBcKwG3DIwmMYwAIPIskAwOBkJ8RGh/lOXdaEzrCsfDFmXpRvHk5klMYg6KgCDeAQZghincEKRHLCm1QqCG5kIJ1iCIHwCJnACcrqCcqqCLQA0LljIMBiDI8S6GOwCE1SXt5NCkaCnRYgvJzE1ViiFjiS8U/CJnLiJxfMZV/vCmwAFMhFDMjkEQ2gKMkEER2CEXgMiNnTDrPCKOLwDPdAKQYCTv+AHfYCDRLAFXGiFTzCBbXEAQ4SjALCMyIgMCuMUTwGqDagFOKgHN8AFDvCDv6ENfIgHeaii0skN3aAHWgABXZAEVWCABCCGC2scB0BEznmHW6EbvPibOrEoeqAbfSAkftCFVWAr41GqNwqAAagWI5MA/g3ThVmoBVkYBDjoBF0wKbmKhPZwD36gBzJwOYwQAxThkYRApy+oAZIoui+IggoMA3ZqJ2wKAzQQg7frsjTTLF+6F+qpJWTql5+brNhUgyrwCC+QtC6YkShQu+IEGRkhCZAYkdnKAuiEzi2QQSvYAixgAkCDAkmTwbiTQclSJy7wLWjqAjSAwDT4AlSCxt0qESkwBGaDBVmIBViIhVc4BVOAEp0IBVwTQ1iDNZxIyViLtRUqIjNBhCI6hFt7BEU4BEUABD3YAwjdg67oAznkyRuCkzuAN36Agz34BFigAAowTJNLsRQ7gF8IhqkcBmBAAMP8JBEwBTywA0WoBVPy/hvGwIdzgDFl+By8KEuuOp178AMQKIDCIbIGGAarshXTyQ2+AAswMrfBuId7qAcCOEzEJAADqBYJOKpKWoVYgARUIAQ/EIVvYUqlGoAGaAAKgIPM5Ac5qIWOiMcd2SbWrIIviDqXu7TCupjJmsYp2C2R2B+SKBEduRgDqsDyQZcug0Au8IJZQgkJUYOtM1SRWQgT4UchwFRrOicuqC3ZugItUAIlyAIziM5RhU4tyAKDBEghsAIsSEh1irs0YNRyGiBaGgM0qBOXe8eIyAFZkIU/qIc9cAVTexJWeC6baDVPYARHEEPGczWCIi+CAgXyikkjQgRFMCIyKUMDBQQJ/r0KYPsDOMQDPMBJG3IDZdMHYTWFWoAFUOjDWtCABuA343krFBMAz2DEXyijxXkADhCBUIADO/AEWdiAVbCNxpgqHc2Gd8ALs+wH27ADziCAUjIyEViAZGAGuyydruoHSoADvbyHO3CADSiATTJZUHGADqAFWjCyStqFVeCEYSmFjeOAshrGT5okfEOFXeCAfEAlfJCETgiFNQiSqBstFnHAWUIXbMIsMojHbgInbOIfi9GRKMi0wAKDbFonBzQDL/hGcWQsM4glRyUDD6GCMfiI4eyChLCRfESRLpBBIJAB1WoCJ2ACLUjVVEXVLNhbLMiCRWuCcroCLshNrBuD/kizAloygy2YTuwpg1ltLCrAASmgEVlohUMRBFZoro7kCVKAki80Gka4CVKAtaQRBUbYT2llvKcxIkUAGxjyroRKqELACj3wCvRiLzxYr3AVBEGwA2XbB3vQA0YwBVFYBEO4L1soMROrV3u1109JzAYQAU6gr0FgBBGoBTAajHlQ2Km6nGeYh7yoDVjQpLQqshALgV9ghmdAOF9pngJsRr+xlXsYlVzsAF3wg0hIhWyx2WFsnKAaKgkIAVkYBT94slUIgfbgB0koljpwL8AQiz1AEpC4HzMYVCjYra9NA9mcpTGI27MNGQOK24VcCLQ9J/5JCJDpJgUcIIlsF6zD/s5uSgiPsIiFiKbU7C1Bc7RuEgIdTIK+hU4gTlUl8AEkUAIj0IIiIAIn2IIrmM6V6QLJkkgwmFVFWwItUFyUOafJSoMxiLqWkwJitShGyBn6rM/oMhryuq5mNQqjyQn+lFZY+0KjQATsagRt1bWVhCEYQgQ3oUPNI9cH1YOenCg8mK8e0oNEyIlPSIREQIRS6C8TKwC3gqsU+y9SYJ48wINB7JvAIAfvxSPM8aljUAZleId7CIE01QBvkQAGaLeMraIn3YeF84f4veUC1IVgdCunjKtXNjJskU9HIAQ5GIRsyT8HmAVUqgM+kCl70AVa+ANBwAo7kCl9mFI3YLmY/mMR3joD7Amf+wiSWVoXEekmLsimKhiDHyyDLqtcjSgCQEOnzpyZLyhOFIEI5aQCGwCCJ+ACKghP7+xUJui6JxiCIOw6JvhbvMUCJxBIJ6gtwl1I2zq0hRyCIPAtKUZcLshbLdgCubMlcZ6ZkRADKRCFWkCEchmFnDG1ViA8ZA2F6/JC/sSJNxbQaX28oyATRXCEbH0EmVwhnUaEQpjmP8aKPSBkCH3QN5mT3IivRPgEUfiERUiE+6oFEGDeTnretMqF2QgERxhEvAiMaPBeYxDlYeCFqWIrEYi9DTCBnt2ATNBYraplW77l42iP1kGFknsr1DPZtOKAEbg3VIgE/j5whBOKtgIAMgLYUg6wg3/gh0mYA3pQlFwEBd8VBEMohJf0XT3AKHv47Hp4gz/405i7Myo4gxHugrfDHpaRwIuZOwhk7bkzzsKSrDDwZ8ny5gG6ARvYiI+ggn4uXDRwQSoIpzF4tGkSkSGAgiVgAiVYgiG4giY4tCsggoImXMJ9AicOz7itTmjygiVYyAo0Ay144jCgAuoZkIHBOnpqhci0EytsrlOYb+NVY6P5hJSsacTrBEboQqPwhC+sVqnZ6TNx3T1uBI8qBDiBUM37VgotVwi9oQzNjXuQA0QABVIABUYwoqfGBead5MTkABOYB3qYA0XgFh6yorFW2FAg/obMiQY6qIOoOobdeYBs0QBboIXg4QBdaIb2neWFIyS7vmt9oIU6CIEOmIVAwIVdEMxV4IM5gARMstmkKhVQ4oBZmIVSyDdfEdg8kOx6+IC1GaJCECJCIPNCGIRCCIRC2AM7eAOZUhStXASNuTM9syZvBgNvfpmCiZ4iaSUvxp8SFAhuUrshmO7eTohusgJ2nqUTsYEbOREuaNUrEMhN62gtSIIlgM5RFVwmSDSPXgIs0ALxts4u2IJoaugrSAMuwAIs4IIygHWsI0GdCxKWC4ORGIVWkKk+sEJYcIWW3lzCuwlP+IkUemOcODyY7k9l/e80dARE2PCnaQRmdQRD/lAEQ4jQqukDop6oPbAKOOxJaQaEO8jDfsgH+xIFVhgFRnDJQziEVxCea+mWEKAFsfCEIpsNWn6HUFZYzMmcYjjZtYZmTZgEOkjL75tl1OkHWEgFThAPvAQWh1OOi/OAM+KA3UnsUinGAhiqDcAFVEiLVfhFVJqDQOiLfpCEVeCFToCLaRYEtAAEQSjzQ/BdlxwiQ/iDRHCDYbNmPRRtJJECBXKRKZAQ+rCsfMmPDKEeEfYtiCloIkCIGwCCibCmqteYJ0gIaiK7QoOYsSOCIhhVJQDiLBBVJSgCRNPBRbuCTx8CJiiIsfuBKni7MriCLlBC77YsM7ACIelMLevM/jAg6S+woHooBFc4BVeABVaYTyj5ki9M1tAFBSmh6TBMVoIyqO7aVs0vk/9WhEJQBELwVjwo5GDb9j8gV65IL4ziqnt4g0PQCQ1HhMwe6pk3BBMwgU0YhFz4Fj44jCrih3eAhlBulagaht1Jq11IqE2QhHlABQ4wBmYgS9zYIEhIBT7gBD4QC15kMkKihxAouYlrnCtlylFhgBGABVSAhE6ABFKIPQJ4AAqQAwOshz9gsnroh7H4A8yrmj3Rk5nXbIAwNGiQoIIGBRUSBMjQnz973tSzd89evTdtvkjBMWXKly83glSpYuZMmihdxnAxQwbNyS4yglCJEuTHkCA1/p7gfFLFSpUvXaJAgZIjSJQoVKbIjFklChAiTLhgSaKkSJMmTIg8cbIEiBMrTapAAQIEypMgQqB4sWLFi0kuU7ho0cKFjBkxXtjgpSIGzBcqQYLgkIWoXr1Qr1i9etXqVClSo0KJChUKlOTKkkWByizZU6dQoz6B4gyqUydHpk03Os2ItCdFrhUVaqhnzx5AfwQ5bAjItm3dgHDbqdevHz44hUCV+lwo4aBCrkyMMCGCQ4MGBWTdy6d93753ypKB/54MWALw4IU1eOCAwyxZszoFohdiljBm9Lhz5+ePH71VcCLlIQcnHXBCz3/9+KPPLpx0UkABDkDoAAMchLCL/oWzEDLILLWE4MAAAgQgwAAUcADCP/3Q4wc9+fzTYj21/RFIH3/M2IeMvwVSUCB/7JZjID4GwltCywFSCCB3vAFHRNrZ84YgHW3kFxRBTFGFEFSgYYYZXnhRxRhUUJEDEFaCJcQTQ3DRRRVDGCXEFETlIIQQRKUUpg1KIHFEEklkcUURPvjghBNKPGFVF1xdAcUQVozJE1dclMGFFU/ISUQTOqlFxkpooBEGGFaYAcYUfEnhiixuNNmKK6+4wsopppRSiiiieMJIZp2AIspjkM3qyWSakdZZsJ0wcpojiDjCCLLI4toIIoV0ggggfdDGI2808tiQQr9xW9Ad9gy3/k8chcBKSmvLbRCCCRRQQMAAAwQQAAP04LOPPfjwsw81yvCrzDC0mJdMMA04UMAGcmwYyz31/APHL8u8ow9++uWbSh1w2KMkHHAsPMcgw9lBCycffBAHIaisAkkdc6DCAQMeBgCAzAEUQGEsFIKAzz/++NOiz8UR0lsfMzpk47SA/MhjQYP00aMggwBC0G8NWcvtcrHhYQfG+kgERxtifBHFmzfgEJMXZoQ0RJkhkQVFFU9AcQUXQAxRgw1ACFGDEF6YSYUXYVARtxZK8IkEn0romYUSSzChhONYYIHEFUsUqgUWSly++BZLpAmFE5AvgcUSUFAxkhhnnKHSFKG+/lmqLK1gvAcrsLwSiyun4G4KKaJ88slkk+0KmWS5/vprsLWS1ggjihirCCLKd9KIJ4cYosgiuFFNdLa7FWSbQQl1/4Y9/BD3xiGgkELKJ4xQwEC78co88wC7FLDLHPfyM8811dBRRzLiDQxCG5DFK2TxCDgYYh/yWQAy6FAPiVGsH4PghD0iIQd7/INrfpBDJO7Rj3uMIAQd6AADqlMAAoAofgEYAAEkRKFdOIIQuwjBCOpBPp/9gx/1mIOBVPEbhVSNNn4g2h76wIem3aYPfuDejmKUI+z9KIo82pFCCuKQOyjpHvpYGBz+IAUpiGoKUBBCDsoIhDhZgSw2sIEO/oggFDHlYEpwswIXtsCFsAhBB1LhUxb6mAUjFKEIfHKCFrIQlyyErghOEIJWINeEQmohDWawHBOuEJfFWQELZehLGMjwhU6CQQpUAgwOWlELRRDGEK14BSxasZjGjAIzoACNLDczq1CQgjKzokwoOBMsR3hCedIr1mlSM5rROMJZjRhEbrLHvd1U7SDbUsgb7sGze8BBEJ8YhSliYYtc2CIWrSiFCQzgoHd9yAG6wFi96JENfoEnGBSwwAQ2wApPIGZDrGiACELwv2D8QhUq2kc/8sGJOsghIv3ghwZNtlA77MIEAlChiBxUgAZQaAQiC8QqZBGCDYxgDvw4kc/4/hEHTkSCYZLQBdKGZhs+8IFHeeADHv6ghxnFdA+B4ANtaDMjZlKxD9sK0o96kxukdS+pSMqidoYgJhsEoYw58EKczGQFN9qgBjqogg508APOYeEKV3DCDJqgFj0dwY9XYIIgi7CDQDVhC1jYwhXCKoQzEuFtS9hCGfpayC1kCQt/XcMjrzCpKKxFLTKJQkZwgINb3EIWtwAERUyhqlawYjGwwkwveRkKXDmGM4/RFWc4O4pmJZNYxDLW8hrRiOO1BhGecARukAjEPVBNaU2j5vj48QZAPEQ/CbKDIRIRClOMghG3KQQiXMEAc6ITnbWgh0T4851gbCADFtjALPyQ/tla4AIPr8iFcPtRDzrMYQ76QJA9VFYHTqDiEG6YyD3koI98zeKghOAABTCqC1rUIr918EOJRAiCR1izZ8PpR4v8cY881INn/giEI6a1o6H5IRB4EEQU+3AHPdDopn/wQ0yH1gc95GEPfBhi1HaEtKD5dGpJs42MmlgQQ/RmCJQaAxlzUAMxyamrP/gBDXxQBK8SwQhX0AFVmNCEKwwhC6JbAhKQ4AQkLC4LRWgc44wwOsf9IKs/cALdtGIFJuikC08QXV+XsFe5Ts4JXyndF86ABqQEgWw4cMENbpCCW8BCfHawbKtWaYrNYgY0xKvMLYfnGFp55rOd8MRpg7ma/mJ5Yra4ynRqoyfbRuA21M2c0TO59YcH8swectjDHVDtD1ULwrjJRYQhCpEIReSCAQeALjoLsIo43Asfl9BABjKwgVo8QhCmqIUJ9jCIEOhDwsSBAz2E6w8UxYEe9IiDxjYmB37kqxO0oAUvdBEJSKyiAxzwAC9ogYpB3Idnw8nXPsDds501WIGcGMVuBgGjad1UxXvQQ0yptochDnw2eehDHv7Ah4X7oaeA0EMTl7jEEdtmiA43scRt04e7jQEMVYAJUKwgpxdk1atOkMFbx+wDHQDhCUv4nBHkUoUpM2EJk9uCE4zQOEBqYQtMSAIWdgBlHQhhCDp4ghWGoLYq/iDBCEjAAhPmWoYtWG6vkxvDGMhghTFMQQpUkEIOcJCDjzwWsqbAWB9Y2UrMMmYUu7vM7yajq8fszjFyHwVlJk2avierVqBgxGuZtxpgSg82ikiEx3mEW2rpBntK+8MFeaZDO+DBDcLZjz3sUIht7u4TijjEIRJhilwbwADRdQAh7hGHE2TgFhngwCNQQQhZMBsXIrCHvC1/Dxz67NoLBTfxi4+POPhhEH7gdj3uQb5550sf+siHPeLgiEdAgmE5pD4c/KAKECxgFD9i9R2o1VM8UCsPHyZ4HlK8cGrhgeB32EP7VdwHPBwxDwqH/0x5qn8a8QEgRNzQHNHRRFUQ/rBFEIQFmd2ADszAD8hADMgADTAZX3FBmrwNFlhBF+hAE4zOFmDO4DjZGGjBFQDS0CmOCXqZFqCJExjZEjTBBW4g1m0B1tVRXCyB4syVXHBdGYxBFNyAC3wBGQXBFz1W2tnCH1RWLLhHLNAOK7iK7uiKKJSCZMTSKGAhKcQKFiZHZPTdrSCPI4CCI0yappWGGU4aIiACKBACtdQIbmGLbcAh1ejBGwgXP3RRH8RBPlhePQCCImyTKYjCIixH6X0CLlhHAUQXA1TACZjALWxALjSCKHDXIpjABtCD5XENRSAI8AGfhO1HveVL8YGb9GmHduBDPQzCCOyCH9RDIFzi/io4QICsVAcswAIoQC4qAm7ExmzUCP7pXx5gXvzhwR3gH4ph3hXZAea9X/utGB4M0Wx82PzdwRHd1IopUUPwgYzolBAURRSUURRgxRMQQZgxgZmIhVPgxM7F3BCMxei4WREggVw1zuAsARFsThFcAeYcQRFgQRbg4xJMBRFYwRZUQROUgWE9gdwwQVyUgRZEnZT1kRakkRlsARlMwVFEgUYARhFSwWPZgi3Ajj24Ae7VgizAwimMU/rwHaTpivDESnJUYXLEEihg4e/cimlMxt+JBq2wxk/6yi56DxApzW5Ak278AR6MT6rFAcPBAR/uRxcxwifAyuDVWuklAi5I/oA5PcgEqIAJnMAGUEcIiAAu2EIIcMAnJEmSaMxwaOI9wCU+4ANcalG94Qd3TF8+cNEcPAKH6AIq7AKJDAAAxIsAiIgBHEBiIsBi3mIu8kKOPN6M3BTDpd8w3kE1Zg0e4B9tZM0d2IFn2kGKZU2K+cFMERz65UEg6J+KodgRGVEfMJPDrUUUMN0TUMFZAIENzIAN/IBXDUEgLRIUdIFTOAGUNaSk/EARYI4SaEHjJEHUKVnUIU4SDI7iNMERbIEP7AAMzIAOaIVAOoE+2pEWWGRBLkEVVN0lZQEXpI4YZOSXwMQXvMmbbGRGJCFFEIIT0s5hsEJj7M4XXiFlxIoW/u6d3omCY4RGaCRTpmUGpxULpqWGaTDCarhWIsSGtdxGQxiJUZqaQ3BMH97BH7TaPvBMPsBBICTCJ8iKKCgL9bhGLIhAA0yACRTbdnEAB+gCKNwCB2zAHcjBG8jBNNoQgkiYJPjBHMABkt7BIPTWPuTD9PkBKrACKTwCLtTCLhDMh6RQzMRLlwpA6iHmATBmY9IChwlgEbGaw6kYHgijMbJpHmSNHrjpMgrjMi4j/fFBaOLBHtgBiRWjaKoYT9HITGmm/M0UEATBE7yJEFhJ3sRAD9RADVQBEIzZD/hAD/wAEDxZ6FiBcsYgTwhkWG2ZEVTBcl6OEdBA4ziOEvgA/hLAnN1kFRSwlRGcGRegARZMkhaUgRNYCnP2UQ5mQRmcwRaomUaOERRsRA58UkZIgStFBBzUjhO6AizcToD6Cq8kB2SUgu6kz+5wYSxBBmVcWiMoQqZNqGmAAiKwRrKsRi8pAmkswo3oRo2QWrZgi/pFGM+IC4jZAe+VqBwMgiGABnJlmiEYAiJ8AixAl8HcKAdMxwZsACFEhKrlARwsFJHeGz7Qw4BxG8ZcGz8sTAjEQgPAC2HCT/ygbJcW5pemnmLeIghwwiCs2MPRVFLeH20YY/sJYzFepmfKwRxcJmsWox3owTIWo2beH5zCKU/lqfqlGB/IadPsAfrFVFDY/sANJN0VEMEO6AAN1AAT/MAO7EDY0sAPOBkQdIHQEcE+liAX5AARaAFKrFUTiA4UXA4SaFk5GsHeXirX9mYOWIElCWRc0CCuYt3VWdIWZAGWBR1f8SAY/I1IpEHprIQkdaQUmIIrfIs9FIJ7oCTttAKs6E64hkIX5l1lgCsW3qRk4IpkTCjzFBMiTOgYBhOxNGi0NAIoNIKREOXUTItC1EgeTMsfvEG08Uw92EFDxAE+SNg92AFCbNMpkAKxmB4jFJciyIJYiuWNVgAF1MIGZZF+eOLOyNtC7cNc0gMtNAABxAzKum/KruxhNsAtboAuiMIgBMluzEjDaZjOXqNm/vIsMMLpZ6ofq8mB+k3jhxEq5n2mZ6KYMOofm0qw/7mfaT5BDcoETeiA2BKB0tUAEQjBD+ztDzCdcpptcz4BShSnHZXBP1bdEgSSETxOWDEOETjBERjBEexAVWhqExgBEAhkHymBDrLV4q7V5QikWIVVFjgBevLEEIyBJI0BGtiZGYxBEU6BY2EuxsCBqTChtLKCKbwKKQyPTcaSrniW8GyG3T1G6wpLpgXT83jCaEhaJ0TG8DiCIjTCIwRN9/AGh0oejeCGHtgQz+gDHAjVHjylvNXDHciWFr5KcilCrSXCBlAAxN4oBTwAiAzAsUFCtkmEXMrlRBDGttVBJ8xC/ggQwPuyssmu7AAUgAnYQikkAiLUciHUGm4AFyDQLAC3359iXohe5mcebfvZqWfeQQUvYzL37DEvM+bRlM7CadLCaU+RxaTKCRcMAQy23MxV0hEcwRMwAdgWQajy3BNwhdSNc+NEXRKUYxJ42R3BDVkMmQ+UYxEAAQzYwG8qWV3Z0RisCRfUlUCCoBZQGRHsyRL4wD1CARdEgUObwReYgRqkARukARnEBDhKQdi5wiBExB20hyzYTquE8ZSKwiRexrfuymPYJBWiwiiUAirkEmcNT/Fc2mfdSoP65LFkGlFKjUIEybZwaG/EQT3AwRvYAbcAQnAQ6T7Uwx8kQiIw/oJlnQKLIoQs9FcDUEABnOzMCMBF3agITAd1eAiIqCxhurLKeqlhvksBGEADHNsi2LKtgc9QA5cSyeln0qmb6h8zQ60esCnRJrMzRzOhZo2d7izPqh8f9OwwhyYEsxoedMEFZucSGMEOOMETDBkTnJkSa21xRh0TUOoQ2DMQXEETzGPOEUHmNEENDJkOAEqV2fCW4bOkAEFDLoFcmGBCQk5YNQERGFk5+zDh6Jzo/ICslkEXdIkZXEEUeMFedMEatIEauGcRZgRk1QLG1AMrhDS1ata2YuHdwbRjgDcZ64oWHuhL0yS42vGk8ZLuiqFniEIZYgaulEYn8N0hJERv/vwQhvKiQvQxQVTRD+3GHXiQ5TmJVEevKCiCigVCK2yABYiALWwAV1oUOhlmhmv4hmd4Wz/IVrt1A0jACMjCJ9TysxgCIRwEIhCCTZGaZDaNoMIpaMIUAyNjMqNfMfoBNAYznTZwaOr1jhft0CZzm34mbTxzkePBTPSADwxZ2MaAPnfFb0/OPf5ADjDBOc8qERBBIDGBEfgAPCtnH335DgTSEUwdlVUSai/0nwhWXYWEzmnt2mKBE2Rq4HAODO+V6EBFzsXFpMwc2qZBluAFSaxBGPwFYEzBLdSCHtiDPdxBLMRC7bAKFMIKTB/oGUMGTF9GZJACcsn3f35CZEyh/hnbcSnoEhkHC2XcynyT4ShMz7YMiTRhj1BXEYAfhJF86LU1SXH5zqx8wiEA9dNY6CfUggg8l0UpYnRduIMYgANQQC7AAi0jwiQLLK2R3nIcBI8IVUxxWIw4HI2E2o6sGDT5AYqVJgMnM2OH5mW2qWbmKQEbYwO7+y935jLPwTIrLWh6ZtbsgTt2Zw3AABHIgFfJjTg7mRW4WVhNTnKGbVfF1W3/gBJg3d5GnWAZjs+VswvnnJfLIyAdt9ZlAV21rVi98GkbQVyJjmBlHTwDwT9bQUWvgRqwARmcQRiwwZdshHV/wThFxHZ/8aS7Quj2J3l7KxdeutxpYfqgwqxI/q/cla4ooEKsZIYXGs9l2ORkkCHrkiGtGEJBFIKKbyjYf8/Yd4tB/JAg6AEc3CGkJ8Ii9I4oCKKycFhC5PI2cUj7MMDeU0guxEIsyfWNPU1/Vw1w/QGONUQgEJxu1AZMAeBNyQhP7QhuNRE00h/B9QED67XRHu1lHu2eNrOcJjOfzhQxgyadQm1nIjPm8WpTrBURdEEgDQETHAEReNUS/AAPJIHYpirX2kAT1HNv3nASiNVYIQGVFQFdaa0PHEEPpEFdtergUGcSYOoVbI4WBApbLYEZdEHQiZUHFgEX3JwWoEEVwHDMrdkMAIESIBYWQAEapEFfpcEanIF8MlYY/mCEqYiPPRyC7ThhKwAErFesTJUqRWoUwk+lUJ0SRUrUqIilTo06RfFVqVEaRXUaFSqiKE+gPHYCRXJUp06iHJkECVKlqJONDgkC9AeQIEF//ggq9FNnoZw+Cek0KlRQ0Tv3+vnr168eoUSKGH0ydZFRIEB9AgnqM2gQoEKCDP0c6xNQ1z962OLRygeQnj17/vSBy2ft3D07A/npo2etnjt9+uyxuycQ3MR9/uT5E2gPHj548/CpzEcPnsh37ODB0/kO586jPePxE8gOHzt57lT2c8dyHj9zYBPqY4czHzxDhACpoQOGDh0/gBAx7sT4EiZNluzYcWTHj+VAqBMZ/vLkinIsWJIo8YFlSZMmRXQsWVLEh5HxPqwQKWJEyZEjRphgEbLEiJMiSrJoudLFiuKesKIKK6xg4goDm2CCCSf4e8KMJ7gwo4spzkjDDDS4OGMKKcaQggovcLgFB1lq6cMee95wRRZZYnnlFVdeMaWgUTaycRRTLDJIo4J4XOUiVGzUiBSIPgpFJZBA+cglJEkKJRRQWpIJlFBsbASRoHTKiZBCyvLJpp+K0hLMscYiBA6m/PFHHzgAOeSQqkoxBRRFCKnLKz7sYgwnwgrD6w/P9rgDD0LZGjSy0vIwjC283GIMUrr+8GOtPvwAVA+46oKLUj0I+2MyzCwzbA/W/u4IJDTL+BiUM8kIxe3Vz2C1g9Y8Vlvts9DwcOEFGmBgYYYfjPihiR2GcKIJLLRwIokjfOihiCZ+oOGJIQjUwYkqsLhiiy20yKKM7K5QYovlmDDCCCCc+IEIJnRQ14fusCgiiSyKWCKLLIjQwowswPOPizKgqIKLLZxYYgsuppjiCiyUQEKJJZxAYwwzvPDCDDHEMIOMNsYgg+IggrghihxGxMUUOOypRxFYYpElxlZcqSghjQwqcs6CLhqSlFMuMuiqixCKqBMoq6TypJMYAeWTkYqu0hGZOvFEFFEYQaSQLs8ipEujAjFEETCPMirMsf64ox5+1vTnnjfEKgQR/k9CIcWTomzVTDBB8GhLsNBYE2y1QT2DtbTQ5MKjj0L3oBQQPmyrCxDEVj1sUrwS88xTwiIXhI9AJq2sMMnwyIO10VdtLTTURWONNTteS81W3EaX1Y8XbJDhhRd2SM+5GmywQQgirPCiWOd6+OEIBmtIzocfuLjiCjPO0wK8IYaAIkEmkI/3iCL0/YE8Jbhgggj4jIgXiSy41UIJJa74wQkdrIDieSuKuKIKJxjEoj8mkigDDdyywoaoEAaLkcEMZyADGIJAhSDgIAhSwIEtcCGLO6ToDbDQYCxgwQoZHWRHoSiFTGy2ERqRgiKnYIXPKCKkgxCpakoaBShIARNE/jDCJVWyUpQ20hFPuEQoXzJTInDSpZoAoixcM4RPzPSTodhED/dYG9vuYJS4lQIUhShUabZoh77JLg+F6kxmXkWrTLVmM7S6gx8Eo4fIOWYtgvCDYfIAmD8p5g+2uQlhSGcXz/WFD37wQx8rl5vUDHIzqtGNrlJzh7nUqlC2il0gYNCCGbjABUDQgQ2GYAMdDKEK13nCD2rwAx1AwQc+eJ8NcpA86DHhPsshwhLaZ4QiOKEHSDDCER6mBCYcgQg0gE68EnQF9CXBYUkwgha4QK4tFIcJULBCE4jwBCAI4QlQQFARfrAEZprnCk4oQxmEQIUueAENHGNDGsaABjB4/iEHUAjRLU5wAhPgYhEpqgcoYOaiVrDin6aACEIk8hChnQIVBmnIRVjBEFaM4qE5YogooPTDkYzCaZ1QhCca0YhQMAIkVUuIREAhCo10ohA1EeKWyPKTsgBCa0sUitbIZhNAwCEfa/oHVO4wCLA5Qm6PQI3h7qCHRYHmL14kVFE100XTZYZWuCkVZwRDmFJBJg+AGISlNlUXrgYiEHapi+cG0bk9pGUQgUhr4waRB0u5NYymas3owiiZUtkKNrp5zRbp2oIXzAAI18uBJ3dQBB4Q4QdVmIJ7eLADIviABj94wm9+8B01sKEMWoCPwyDmg1J20wjj+mUudVmEIhwh/gk/QAIS5JMFM5QhC6jVAsKysAQi5O8JO9gCEbKzhflVC2FVyN4ub2mFNHShDO1UwxrG0AY0kGEMYgjCFBwYQRxIQRSycEU97nEPPLxMIK2AUSsE+hAriRSFp9ARKRqSEJ+xIqEMEehBTmGkqsitSqD4YZU6AVIoURSL7K0hCoUECposURB6MMshxsLgMuUxKUscU01tgja1rSkfbiqEIj7Bw04MIqqL8gxeM7OoVQmmro4c3W1aVxnA2SoydHGMbPzkOcf4YSt62sOqKPUpUHlOEJ77wyAeEwhC/BGQfbgxbvhAqNKFUS6cIZ0gm+w6O7hgOJK1whCWwIPVYosJ/kUojg/eRRwb0IAGNaCBD3RJn28tQVg7gFgSmIAELSC2tkPYnZ6Rd4Qe1IsIR/hBFpRwvnr1Z7YNw9fDjLAFiS0BCtWKdIWqAIUhMGEJlYYCEH6ABS5AYQs/CMIX1kCGKERBgWMgWRCicItbsAgXtYhDd+vRCu22SBawIK8JN0IRUdAoITT62QpFWBGRRgQiFBlF1EbSCKp11BMdLtp5TWoRhFhpFO0VRSMS0aWivG0sg2Ai2ZCopZsAYigw3QkepPiPf7DpDoYgxA3za4g9dGZQi6rj3uo6lzDqRjKBMkzjSteY2On7UnobDE8WE8hLgVU3nesDunGSVkEujlJq/unJIAhhcUvtdTKd8UNqVNMaR+HGdYm5AymNkIQe+KAIQ9BBqHkTBCakcgmlZMIQptUEGvAAXVvQJX5QS4R82RIJdIaCE+QD8yXoYM0+aGwR0uc9aPEnCVpgX3+MKTHwCBc/XKjCE54OhYFhGgvYMwISJBaDNZTBDAOLQhqoEAUwTMEMaZBCEMAg3SncwAXarYUtBpEiezAi1+B9RUBzVJCHSKTXOipIsmtkUmXbbE4gqWHRfsgIoMpNbhARYXtRaCOEJK0TjWBEWRTB4EN0SSzqHsuXWDphsbEUDvrwx7v9UY94I6JpUOoEIUr1GctsETN7MCqjBAebv+gpVYZi/pXiAkE6Vcn4DzvuHGC28nHIdAWsXJ145yjllyIHohCnuTiqxBgaP4xYMoHEVamiVVganKcJSkjC/h/mgxgoIUCMYHfehbK2IDv+xc7Ag1nkw5fcIwl8YAdiALFo4Hz87OWyoAcu0HvQgH3aR30IrVnOxTygIO2e4AnaBQu6wAkOZtNuaV6sp2CwIGG64ArCAO7UAA3YIAwU6Ase6AZGxBVcwRZqwRS46x7igIM0SAkJgiBQiL5E6GYugkZyxiBqpiFCgkdGIfg8YSQYgRE8gSpWYiKGxBQoCiaEjxR0pBMSwRC+JCfO4vWCwkzI5iyAwomeyA3SZvfYpB4UTBEa/qGkQqER7mSuIiNTJsMv9ETJim/5SEffIk7f7MAwEKcP7iD7JM6twGpxCgMxEkNPMg6swmorwIonhowwSHFxLK4vwspSig+v6gg3BCkPbMsHUMvPFqQ7rmC10uN6ngACacAGuEA4pKMMhoDQuICWlGDN6iXpsIAJsqBeXO5ZsMAMoMcGnEMHkKCxkOBeHK22Hga1vIMGHMsJBoYLCsYIlqAMtgANTPAKmkCZ4KMItGfsqMAM9Od6REYI2oANzmBjoCAHqAAHBtLVbMEgR+ENusseTgFGYCZGFm+FTKEVQGFnKMoTTKGhpNAhrgKieigNfw1HOowLQwH0piYQcWSG/kyKFJakh2wECleyS1ZPEOCEwczCSwyBwYrCS8TEDm2CEGoC9uJA99yNTeRAEBDhhkDKExxhEEaHb0xM+dxqLQAhEQOBLSrDKgUlMvbt4JTvNOxCEOoocxpHD/wgrf7Cc47MUxDjNPTKUtKCFB9uUizuMU6DdWxl5BblDshHB8YDsWpxP5xgB3QgBnQny2SgBp4gB/oSsSTGfbrFQd6j0PRPl7QHAntgB3qg0ZogXlrOB2LrCM5jHv2lO1DrOY4HCw7G0bopNctlHo3jB1JrP0xpBnRg57JjCWYgDMIgIBPIgUDEC8rggW7hgaTAZHJNFgrvHuzhD17BRWBEINRL/mfUK2dyBCFKQYRqqNdGaGcM4iQSAiJk4hOO5DsdgiVGyCVdsmgkohMIak5E4iewhg2zpGsIoQ0RoUvuMyjs8ycYwSiGwonsQW14rx7yAG4coaJC4RDKqjA48U8eY8cAQTNWZVV2LKxag3QWA3E+wy505a4osXEu7vzSL1NkkRTDyiuqL60IIS0EKa3UahBO4zEmoy8EiVAEqQiIYAd4QD7m4weuQEd3oAYyc3eIoC99QAYgsAi2ZT+2YDtMKwvSwzYbDQrMQz60EbEQa1qAjgkeJumQwACdQAiOAAM182GapQcwLTvGsVyyQwl+QAZ+wAAFUAm4qXmYoAqE4Hq6/uAMDIgMrEAKFsYLbDAIuqAHo+AHR0QWKMgWRoG77AEOTmGDBMIVWuGfgAY8dwYkcISiQGGE0FOkJAKFREFIIkKGQuJIshM7i630PgI7H+IhUEEQhQgoxo0oFsyltGb2bNIsvkQO7GH33I0f3MQQFkER4oajDgGs5uhSJq5BKwNxHNFP9sQvDqPJ4krK6srF9ERVPCeQZvQQBckvBKkUt6pywopb+SBGX9QsjUKQjMwT38ewHMt63rQIdgAGXgB+dEBIgfEHHKtdnqAHYoA5uCDpUIvLgLRBYKk4eCDNcqDQJGZ3YC4DeWk4mmALUKtevgUEIfBZYE4HQvNgoKfR/kyrPJLnYIhAPLyAQM7AC6gAQ8qACqBLDFxWDaIgCKyAChwIB27gB21BFnDBFmLhV5cTFGCBRTToFVxG2E4oR2joE6oER2pkPK+tE05hPGGVaQZKbpBthKqGomJI9D5iSbAN2VBIoLAEEdrQS4JiEQ7BENgwPm3yKH1CprAmieDES/4ADgb03fLhDVIKERpho0BhECDhyEiFEvHgJkwHWv2oMtYCdB5XMpTMLlgHMypjUS7lMeyGMZa1E2u0Rh9jjbgCLjSHKlfUyBAjj8w1CZAgOgKNP7jxB3SnfJhgBm6HBmIAeTLw5Y7geSSrm+7lO6zgCphAC6zAF7PAlHQg/pdydAfWDM14NAkcFgbAh+3qLDuYV0ehRXtMywyaQHnFYAmwAGOV4LGU4GDIpQaGYHwI5AumCQrsDgzGIAzEgA3c6Qu+IAq8YGQA7xZQ4BZiwSBroRAMLxBgoUViJAgHQoRYgYbqqwyPjUZ0pGqk9iQA7Lw04iNqSCaihIdQCCLK9rw+oWfq6/REyBRQASK8MBEOYSpuaG3l1hAGwUtgGCmBoiywJqVciiaxRifuYUDXxB7yAIYVYaNEiCRqeC3miCcQQ8U4Nyr/Yo0mAzE0Fy9gg8lKBeCUbFzlSK3UilLAIhQ5JzHAYsjQ6uEkLsgKgcjOjxA6h0zh7LT8LAki/nDNsGB6o4OafMADa1ELuiMJXqlLeW4JruDOlgBizsPSxsOxmkPqhkCV/Ie1oNE/oNEI3EMJtIC1NBMIBuR6ENkKPI0L/MUKDjmzzKP/AHALwoAKoGAKzpFCqKAMuiBD0CANyMB/v6BncQAFcOAEhBZoGaEeMAi8cg1pA6oiqjAhWJKiVrJGRBXybiQNUbIUWEGEUJJKQsqHPALbEgoVOkEjsI2FRgFLjrj19PaF0a+HWwony2Ju4UaIyqImCwGnpmhY+2AqGCGGpEZZqZJSAqky5iIU80Ar8iBGlSxQDHorD9GtIkNPLnEvNneMjUpG9SBGOwesOI4rTkOtCMEs/vVALcwyFNn1X2vAY3sAOnQgTsfxsXhAPGzgCsjjeMNMPn4pX7IgfVQptopgedplBwotNB/wjoW0BoQgXppl7fYPznZulqgnPn4gBlhaB5LgXpogQZCxCrSADAbmPF630MBn5yqGC3L20+yR1cTgC8SAC8bAC6IguqSgC3DABVagngyyRVwBDlSmHlhB8RbPUmnkIYhEIqDERiyvIISNg3vEFQSKFWqoCkOhvJaGny/4JDwBoz5iI4bmSCzCsJXtanr4ELKkwXbYJ+AEnuEWnuGGwdiWLNqwJtBmivwBH+JgEAa3EXrIJBoBEsLvcysxcZpsUjy6LzIxootqoBfa/jVshTFAp3P2qKTxIEY9pePswizLT0ZjdBWD7DGCTI4HkwuE6QhioDBzJwYg0DnM4Bp5ID4QxAdUVjpGebWMYAgMkH8gRgh+AHzIQzgQSwe6gAeKIAORoAecwAi2Qwu64F72DwlkcAti63wEULOuAAp0YJawAAiawMC9Ken0bwl8AKuVoArMAGf9VwiCQAwWZjeFQLqEoH/FIAqk6YFaAANOYIJuoQVe7VHtARRcgVLFKzqZkCJAqEiGJg3pS0dAYvIgiiF65hU+IaFoZG6wM1UlYr1GQRFcCEpoBBU8tWdWcvRMoREEYSp82IdxEj+Z6IVtuFa1JhFSyvVGGxEk/lT3gpVt/iAR8jxKBrsTIMERwCpT7GBSzgZVWuMr+uLHFsOrQvSM1ghxELExqFKvalRPEB3i8KAn0OpFi8Iq+yJGO84mBGEGgiPr6pQIaqAGYqAHaAAz/VgHamAGhAkzucmWpGMHmuBb2Gfr8mWmm2c4InAG1IwHZiAGCFyl5yVN9+91P5zqbkkHjKAHKPN1r2AIgAAKNNxI70cL1nEJXvc9fhTS8jQHbuDEG2gMYhybXNzaqyC5rIC6AM8FWuACMCAFXCEWaqEWZEFllrMQOCgW/v1FBgKgfMYUrOQ6n3luKhiFbeRnMLIgMkKgKoKG/mslRcpmCsIVYtX0eOgg/lgYSRCiDFcPbs1Ea17v9VIKJ2G4pUxetHl1h4+oHvYBn4mVw2rGRqQko0fHMLwYVKqSRhsXWhWRFbHyNSZnMiyRK0BlyADJL9LP4rytyARBuxeU4wohFHtAkZ2F7YL9BVrgvD2WBmRAB1LJj6uJC1C9CapATp/RSfuj5cLpCtJRR3+AB37Al7hRR9kHCd4HCWqxO5LuXs/nB3qjmpi0CUDtmg65CdJRfYuAeih8mcYAPBpEB0TmOm7AQKhgDCoNsQ5/Ck4tgnLABYKgBVwAx0lkUQsYDwzvuxKPg2KmFapQJT9CFNRrpFboIAaKRjLymkmBFR6qmh2iSDa1pDSb/lQjoiJ8Jr5wxiBohlQlwoVheOQRAW6NCG7xtkteWPrlrSziFmsYzIZxMqV+dbaPEBESgWpI9SKkxBDUijICKZBgg1E6p9Lfb1PezzLswjQY+lYmw638AiDy9NHjJ1BBPnwA/RlUyM+gQQsDDQpE0WEgQYQy/vhxZMeQFzVeyKhxpAeTKjZ+7PChg0aPHTuO6JChA4iNMlyqXMFyREuaLFm2aDEyZAYRK02K8Ggy5AeQJjJmHBmiw8kQH0qMbCljhMeRJEt8GHlRJCeQGjaIqFRiZgsNGjuczECipYoVM2auMCECZckPJlB04IBS40eRK2nMDMmRQ8bWL1XAfJmC/iNIEBw3Lt9SccKWZ1uyAtmrZw9OrViwZMFy5erVq1amSsEmZSp2KVOiRp065bpUqVCuSo0yNYrVqVKicp9iVcp4qFC3QeFObgoVqVGiQOUG1YkV81K7QZ0iBX0UquOkPCkyZGjRIUPvFRVKZAgjoUKIACFCVKjQIULtHYKIgIIcYqB8hxQiSCKCFNIHHP34848/FNrTByKEJCIecuQ98h8hfPRhxx9/+GEHHgINQsgffeAxiB933OHHin3k4QcfgeDIhx579OEHizn6GIhAOeYBSI5/XNRHjgYNIghDM06kYCCEtMRUEUC8wMILNNRQwxNPCKGDDjv0oBZHPjBB/sMPVC3BQxJZGAHUFkpscZIOPcSwAw8hwWATDToscQUXOvjwAxFLYOHEDkhkxQMSOxDRxEZYlIHFFUcU4QQRRBSBhRZaBLXFp1tYUQUUT2DBxBZOXPFDmFAEAYVTVnCxRZimNsEFFWdQ4cUUZ3xBRg4uYHZLELcke4sstdhSCyP22HMPHK/AUoss2MbySmuuGGdcbaSIEq4px91mCivkvtLceM2xQkpz4IWCXbijhDLecbnJO8q7paASCiijINdJc/OeO4p544XCCCiLMHIIfff1Z4h/BhZoyID7JUKIfoYQggh98A14sSEaIyKIHfbwQ+GE/cDxxyKJNCIuKrE1/tIIIRT9YeSPd+gRoh8O9cFHHnnw8SNCNxYNtNA+C32HjXsAbfRCOAKNpEQUGdQQQy/O+GQSSBxhxEwvvADDDGjVoMMTMgAhA5uEEnHFDjS4qkQWlS6hBRNFhIpFlzXAUAQRThQhQ6RE+FDEEWkOYcSmRhhRxA9iGaGEEh4loYQWTWCaBBZNKIFFF7c6wYQTWgxR6xVoLGEFFFrIfToQOcwARBA5DFrGFlyMUUXvZlAxhhBCTLaGFF4EcUMONhR7QwsY3AKaZ7UsEm1prsgSi2qowQJLK+iua0q4wv22r2/XnRJbbejGxtx1+wZMXLjojpebJ+WVQsrA2OmPCni+/jkOcaazm1J0Qj2IgE+CPFYIQiSoQQoqxCIUUSD+JIg++PHPxPgjMvYMqBBwyAeFRniPOCQiZu86BSr+xwlO4OxIgfiDIGLohz70YQ9FGkhFKuIQnfWhRAUJhIwMYrQYNclGeJCIIH4UiCX14UgWkVIgdOAVHsCEBjagHaC4YAMh7Gklr5PBC2LQgywcxgY6wIKcTkeEsB2BCDSQ2xCWoDYfUIULV7DCDGhQhMIkQU89wNIOkqCFJMzAI5H7QaiMwIQhYGEJOOECVZ5QBTHgsVRQqEIZwrKEJSihCWGywRC2AAVTLYEIZnjCEsjQhTSoIQw5kMIYyCCGKGDGBTaQ/kEUgiCFYiULNNiqhShIMxpTxAI1qHFFK1DTileQohW+uQ1yhiO/dfHLN6IwDviGs5xTJCc3oqgNKEhBG1GMZxQHfFcnaHMcdpEzgO7a1wqFwzBGMCIRi+gPIQThng32x0CJUMQiBpSI+bznY/t5z8Xug4hFTHA/gKhHhCTkj37Y4w8G0p8jdrPCUCBCiDbq2kVyxIeoMamJNdwDHm600hoiqSCDeJofbAQ0mt6ohjaiyERw9qQ+gIgQP6CBEf7oJR1U4QkzEFNjaOADH9ipCDr4wR5rAAQo7MAIWODCE4YAhKskYQteilwN9qISPY2pCEXAnFIKlYSSrAQJPkgc/lORgIQsRBUJYCkc35owkyfkcidXWAIThGCFRC3hCUq4ghCGQIQsLAEIT5ALUX6HKisIoZayAsMNaoADxtzgBjj4QhSK5QIp4AAH2cMFLlxBTHuYsxWwHcUyYbEt2BwnYKcYDnjqJxtSLIcVotgtesK5L3KFM5q4bYUo/hcuUNhLN+bL13LKlxvoFjA2olBEIhCxnvckSGLuOWF4FdHBglowoNp92MPYw4iE4ucN+IjQhCgEh0AoYpz/K8UqchuKRwwCEAURRB9UJIg9PG0iLALED/MwiJX+waQVeUiSbtQipZW0hkbLKSH2YNKDOIQIVRkTDJ4wVh0Mwa8taEEM/nSgtk75gG4+QEIRYnCFLRxlC0sYXJpYXAO+FkYHTOCBE4CwOCdkcgaNsQEN4NpUHyThB1dAwg/glCiOgE1TjCTyDObiBCOI5QmHybGrdGBjTykBrVtwlUyAQDwoQCEHVQgCF4LwhCBUYQpBIANlLIMDNSDLBbcAgwtAa4tcmGAXrI3WPQ4B21M0ulrfA59x1Ke+aLKiOO9iTjv1pz7dZFqA4+O0/pD7nINh52Dksa5vtIO+UAA3heQqBShA4QmCPszWGxTQQTX4MJiBzD8nRCh+BmprRDxIZfP1x7QO4VyO/s86nYDE1mAq4EDsgURD+hnQSgQIPeghZ0vKcE1t/sgHOwwNEEYzGhOBCEOINAGybrMBGncgRivUxAYggUtMfGCSGgh2CXgtQg+WkIRR1koHMHBBC2aAJxoAgc1stgElbcACGcCABzHuyBFqYIQe0OAraXKCXRBVBEMBoUxJYMIPanI6IxChDGxgQxav6uYlYPUIhlFLTX5QhYdjAQhDRupRuhCGIIThC1IAw2W8ANrT4sAFK1DBLXCRC2e9orWC0BZqWFGtY35Pfa9QH7nc5Z3rBPc4vF0OO8N+Ltu8C7vJ+c277OWdfQEXfdd5V/+EYwrosOsUq9gvKNpbCEUYaIIeTGAiPnHQjwlCEdoVxMUOcc+MCXQ+idA1eTNv/og93GOEJCSEdkCR33VxohOh4GnWouaQQhiY3HdokUR8NNOW4kjBNfRR0YgmtBrlYaVGMwjWftCDH7wAjYsyFEjGqKcdFGEJWfBBGcYAZS2YAQlNgBNQGPkDGMTAdi8QgpcxroMYOLwxr4pBDF7ggyX04AhHCJsPeFKEt3hEB5PLgsprwFUiiInFO7AEjPVYBMcpNVAEQpBjmeJlStBWRGEGTQAFDNdGSeB/QjAGY2AGvxIsU0AGVPBZl3EDLgBopxUFtgALznIacHA9gbA9zBILrNA9r3Au6EEu7cR23eItr8Ac42Mb7nIbucF2l0ZOxOFNwjEKn0Ae8LMbBxMK/rRxagHTP/kiLoCHG6TgMBMUXvzRHhjCHid0MR9TMbrmHvhRIJQ3IOR1CPn0MZknCHCgDxQ1QnDAT4cQCqiwCt6Bh5zQCIfwEBfBByUyJH6wB3nQRERkEQcRNejmBw5WEYQwCEtCRAy2bYX4JHvgRjsAAz8QON5nfnTDA0ZwBF6xBFvQBFGgFllRBELRE5rzZJNzYoVCN4dSA28BA963AwxHNzTABGETSG1FV0cgKGCjOfyWKW8BYkLgBE5BZkPQZUagF4BBFaYDSkWQBE1lBD9gOlZAFTSQBExhBa+SA0IwBUUnBlTgK+eYA5YhgoMGgjggPbLwGa+wgtGyB9gS/kyywHXeA1uw4R2t4GjLURvwshw7yHeTtmm10XblYj/VFC6k4FxOWBwb8i7i0i/9Ii/RZR7ecRyd8AmK0F7bxXmZt4X8gR8JZV6IF5L+4R4CsgiDkCCHoF3rIR94YA+gVyFxUHgysxurgAqv4C/+RQgOcR8FcUN8ICM4VJQUgTMFcRBJ8hAwVRF80GBAYzWCgCOBwBJ6wnwwEFU0YH4eR0VYxQVuxgU5AGIcoQVXoAVA0ChfUQTPmGNBBWNE4Hx2tBE18QIwMSYY1wPvh42Hoil0dWbxNzggFjtQ0QIvMARMwAXPtwaKRSabA1eZ8heMJCZU0X6lBAVUAIFoUJaR/kEFXGAFp3UZyuM8oPVZLSAFJ2ACIVB1uFAL9GgPbxALtXAaqtF1rmAK3eJosNBOzLGbweU+pFB30CQcufVbtrEbBhMbpwAK6PI+nbAwAAMdl7YvnXB2ztUcdigeNgh4ohAKntBehiBQYYgh/2Eg/SFBHGQywUZeF3NCBqJAiyB5AaUwhrcIgfAGKhOHFgUIjqAewnGHgEcejvAIj8iUT3KVE7FEfLBESxMI3+YjSwIIebAHkGiIQeQQSZM1nfQCT+ADMDAEMgAXevI2yjgEaUAEMkAEpQIDO5EFZpAEmvMpDcgDQxAFgYF/SsCLYBNUjGMETfAWNOAnegQEe2Qo/oXhA0BgBE9QFT3ABT8gZE6gA1QQVF4JBGZQKIuTBVpgKSwBFGBjBlnQgFqABHFUBRthBZFFBZk0ZIuVAz+ABjgRBDJQLE/XWez4dICWAhSwASZQdc7yBtcDB95zLdlyTLkJC94RnQeZG6XQLaFQG5h2HgHjasPRqKzwjwTzPuXSd8QxCs5FTunhTekja+QRaslhHKSACpOWG40wUAJieIWgQPgxMSdkhgk0IItQnmj4HvNhCIGgXg4zCA6FH32oB/cwUfLlD28AUNoRnjt4d5zwCFhTCIEACCDSlIdgIzLyRIFQCAhBNDX0Ik0CCBMRNUJZEHpQCGOycjEQOCrG/lRkYhiFkSVfUgMw4RehA3A0+hVfpYw8wAOJgwRX4AQ+UBI4x5cwUQQMxztEamI/MDZGEBNg42VIQARcVRNPkAPvCmVtsQRQsAVV0JhGACle9jlh01Y4d2Nb4DteEAW0c1QfmANPAAVlUAVe4CtP91kieAEqIII40EsZoAGfgQu6UAt2QExw0AqImqis4RqvsRuUVj/ZNBw7OF3PRIM9GJAz6EwAtD7CYS/6Awpj64Rmi5EHc2kBuV/FcS4A5B07iBug0Aja9VAOsx/wOZL5NHnwUXgPc0IC5V0TNJK0iggeuV0g9Hk3eQ9yICCJ4Anh6arLgQro5AhU8iRZkyTW/uYkOJQjL0KIOFKIE+EQiPAig1CIOwQ6W1CNL+Z8O5CNTGADgeMDh8RvTMUE8EdI0KcFPpAFSUA3fJMETlA4CUujMHGAbaWLRHCAPSBjCRtVQPAWhuFWnIIFnVIEOcBVuVONJbcFXfA6LOYXZyYEV1AEceIDfFRyWBFIRKATFQgEXjCyoxMYNWAFXoAGY/AFYFADmQFaQVBaUwAGVEAZ72gLr9Ast7kHxFQPpMAsiAoLMCi1bWcKnHobvtV27HQbsBBAxflqmsZp5/It6UMcyeEJABOe24kcpzCp4OFs2eFqvmGDdwi2oOAI+KRd+8EfATUfJBlQ9KFr+CQgXEhQ/kBsa/fkH/dkIEs7URLyD/xQD4AwuIywk+5iHdWKoE1EUwaxJCpiCCbiBzMEUzfyBzgyEWgsEYMQIvPnA15SNtHLVXr5FaB4BZyiSGGzBT7AAz3gA03wEl6qBF8hFClXch53cTzQgEnQA0OlfjJQcmKzBS+xA2sTE5T5KkPGZk7AR0CwcpvCZlRQE2SCViZhBUqwEegbOc+7EWvyBFYABDFgE1tlBSIXBEIQBEBwBjtLBkqXA7sUK8jTBafCAnwmPbWACydYC38gLdGiCC6YLfsYdrBhwf3YCtxUXbUxg7tJqcrFCqtATjN4CowAt8zZLgcTd+EZTrmlwsWpauqC/gqMSnat2qg9Oa3q0bfwMZIJlCDcJQj3NFDb9TAUpB93ywi1SnmHIAgmk0/rkXkCfQdweJP9EAfsMav7gy/mcXqQgFI/IggypCJL0lMGQQgoMlNmbDVOMjSHwAeOiUbNtxLuywT/RgQzwDeecjtWIEYxIFdFQFdJAANx8WJoAQN1STcwwQMzYBiU4wSQcgRNYCgJ2xGB1MdxtQMxwBJdUBjgeChEcARZ8KRAYFQjkY0nhgV08ThM0H5L0AWPQ7AbwRRVkUmOhMvPVxNCoI5fQAUyoI7qKAVTMAVjsEuVkQOboSyyEJu1kAitVQjZc4+r4Qres6mMOsK3kVszfBvQ/qGQ5zKDPHhbr6Ab6/OPqKZb55wb8GMv8BNNlr1fAUS1lBbP3sxfjQAKiGBPuga5E7N5kJvQaehQDfORmfeS6ile/iEf9BFQTlIP+3CT/lAPeRC58uEJBxN4sBAuB7qeOkUR6LokGcEfOtOUWFm6DnEkVpDWcNESP0C7zUt8ojg4cIVkL9ADPAAXhURXTPCLhhJiNrADSTEDGEc571cS3icD6ksE3zffZcJIkkNkSqAD/h02MNFUNzADpYQFT/C+NKEDV9B+YBYnPWornbQFVYEFHB4EjlRjrgwEefQ7Y2ADUSAEMmADYwAEgb1LVIA7U2BLmOF0pwVormALqmUL/qDQwHmgPczCPcfUCrTFCqthHC9cab7xGtHpaKYwg+ARagNUnOBBTujxapf6HOGJeum8XKGQTd30Pqvw5KXwCuLCdt30HOTFXWkIefvRHx+zhnR+3IWrMfl03B8FILe2eOUpqwkSBza5MhSyD3O4XeTlCdUReCuETo84Q2CMoUdSCCqiIhmRI1VJJVRSEHjAA1hAJusnEmbDJYopAzwwY3CpVd73A3VFx5AyAzHAAor5cF0GV2HDxz2ABYx8jUcQAy1Qogrbx0MgyFegA142F2PTSVVA01T1Ah7ryxaXA07Qup9ic9i4llfgKlZAy64zsYmlA0dxBWOABV5gF1Cg/ilAF2dWGmddlAM8bhk20AIjeO8plgOuYAImoAsnWA8Abw9x8My1wKje0y2RxhrBseWVjS6SRgozKArgMy6ksFHfoml9dx2xweW+VS+iGp71YkA0A1zn42n3wpwb+Vvg8dn/8gmikDE5jJKJkLeDcLoPEwhGvHgeWdGIO5O0WtH4xAifkBERxdz+wA94EJPbtQjY0agrFG3DWrqYPhEUYQgPccZbPFN+AGCD4McwvX4xgAR5EgNFsDt8HH9XAAWKw385RzgYRze0KClpnQXwBxRQlTgd1xH85mQwId/eiFZwNQR8dLIlYb7KOGQ/0ATHl0VPwH5JwAUJKChb4KSH/mIEQCAoQFAFbqUXrnP5fFEFTrBLOdDJO4cqtxMEU8Bml3FaN2ADOZCaF3ADUvBZYTAGUiA9qqULsBDw9iAH9+iCXUdbrwELFtyozSl2ax6dtuUKVDtqrNAIuOWcu+GECenCFPkJ6xRcARR20wQux2G5p8CoqkaQRwgJjAB55/8JnxBsHBTQ8hGfAtJQuO1Q9qW4H1SrbCj0v60IdhAHjHuTAFFvDyJGhhQpOrWqFKpVqEQ9ckRo0B8/gQhJ9CNI0EU/gzwG8sNnkJ9CMWjwoOHjiBIkO1LS2NEEShAbRMww2fHDho0qNmj8nHGFhgwYMHIIIVKjSZMtSpL44NFD/uUOkzt89KBhsugOI0ekMvGBZYeOHzqMFPkBRO0QIDp0QIkiJEqNH16GjCmjowiXJkWG/BjCZMkPH0ac6MhpZMmVJUSWLOHCpQqQGy6CQKlSQ4gTL0CgQJmiI0iQHFCA2MCRI0oOKqRJR5ni4hYOV61w4bLVqt5ue3BgyQJeS/hvWbFgsWLVytTy5adKnTLl/NSoUaVaOV/OCrorUqVIkTL1/dSpV6WQlzJP6hR36KNIgRoFClSo6qDGjzrFKhSpUKdQmWLlOVPM0w6V/JAzpbpGGBHFE0USUeSQRRT5BJEJIXzwQUMQOUSRRQpZBMJDCtkwRAgRQSQRRhI5hBFE/jw5pMNEDLGjnn38+ccfHf3JBw6CQuwPFQNZiQ6VRg4ZJJBCALlopED66OgPjwbRI6RAduAhBhi0iIGsF6rAQocYduDiiB2SMMIHHZq4gossjEAiKiV8oEoGGYKYwQgmtHDiBziPOIKGI6aiygYZgMgKBqt66AFQJtyKoQYbgvChCB6csGGIGJh4oggidKBBhye6MMMGJCqtawkdZigCiyuM4MGHLK4YgojJhBjiCSysWOJRtZ74oQjKrhBiCyt6UgsKK8agLDUcgnChiiiiwAGHG77AQQopXHBFFltus8UVOOqxZzdTXIkFuFjWjcUVV17p7rpSBiQSOeyqO8UT/uaeOwW8UV4RJbp66e1Xu+5IGaUVhF8h0jtQvAsFFHojHiWUUBZSr5SLR3GFFVSQewUVWGJZBRaHRRHlEE9UZKSQQQg6hJBFPDEExBgVSfFBRhYRhMVFJEzkDw53pvBHFQ3p8JA/7MBnR6fvCYSRluWDJbpX/q24k5j38AMQQAqBMhBBBuljxIoCeQElmHpoootjgWWViS12iAkJJ5hIqwkdiIgViBqISIKIH6wqbIglgCgCCSKUiCqGF9I+jYYXWvgpBh747iEqJJbI6oUYyqqhrR+UKqMGL0bL4S0hXvih0yUO46GILZwYQoZg91qCbSdMGwKtK0yDoi+watAL/q0lTBOitC6CkDa1IG6QIogzbni+2jC+COKWHGyBJRcThntjt90WkaUW4GSBheFYXmmlFfYZJrIV/dTTbmProFMuv37HO0UU7VoZhSlaYZ5zmUJi+nOPwPoTHv4czDv9MtB4tGMve4miOwVjxSte4ZxQiOITB9nZIjj0oAk5KBEpWsSHRJgIFuHsQp/4GYlwxjKdHQIUh0BRIQrxBxvp6B85+kc/fNQhT1xsOvoLhSMaAYlHPGIQhvAIRgaxhyQR4g9FoBMMftAlIHBhCza4AA2uUJaUXMEGTyDCo2xQhCNkYU5nMQLdmJA6xMQgBmqyQQ1o8AMrKGFQepxBDn4w/gMZ2HEIZCkCDZwAhMHZiQZFsNMPcuC3IbxABzLIgQtkYAMdOAELaCrCWGRAFiAkTwg1gEIXsOCDJdhgcEpIU1qEEAS1AMEHxGOKsAQJhRu0BQipicINqkCFMVBhCkFIHmmmYAYqZAsFuPCWLWxRi1jUqFz2OET5zGe+V6DvFe9KTm3YZ572RYc5EuQfkaLDv3mBRxToiY7G9kMgAPnvgRo7BShEER9RdJA61THFKlgBiv/4r1+jYMUq0EmedXGQEStLxCIMwsJEFAJFBhkRhwoRUUQUQhGMmOHPFOEJF4WoQoeYUQyRlsKVFcIO9vBHP2K6o3vIgUON8AQoOtFB/v88hxOccMSGWoTDQBRVInx4QpeY0AOqzABLO8gcFpZghaT0aQdE2AHx8PYDJWRBC6oqQg9scIUdFAGLL0mJDyTJBSJM7nOBtAEjy4LFsmT1rDOAARRe0IQaOEEGlmRBDgx1KCLQQAkzEAIWuLCEJ2wyCC+gQQ2WUCsomPEKatEBEIawBcc8ZjCI+QETgBCEQwIhB4IVwg9m4prWHNMKUQgC9nAQhTA00wU4uIUtPlG+acoCEOKzxx66ZT5ZuGIW6yruK2BhMuUE6BTKAWd+Olawi7kiOrCwWHio4wqEvrM8CCNFLKYTigDNKz/0KoU+0eNB54jiYfuxD3LAkxBW/ohCoAldxSrWVz9QMKKDn/iEKFSEohl5qBAo9WgKATxgQ4gQhoyQ0NBO6CKLRtRDn2AhkuDADx3JVEf8uAcgXoSIT3hCFPTNJyo48RBHOFEQhQjEIBQRCB/EQJCRlcGieDCnpx7BCIZZQtt8MOQYLMFTZeBCDmAAE7R87gdEQFSO9TKDx7HABTMwySQNZYPU/eAHPNjBEmowA6z0YE496BKvQtsWJsygCTcgQme54AMulBIGq+pkV2gFBMNAYQlqKIMZylCGNHShDFXowhaKoAQnWEFNe8yJDUxJmjKowQvTioIZrgeGKZwONmD4whekkC1X5FaapeAhueqRh+AI/qcW1tUg+9z3rgSRp2OmeN9zxglAAGkHQM4JkCn0hRyFnYK84HGFBb3DsVJ0jDrv/EQoTNHBUsBCoNAhha+n2wqTkWIV6mFIyV5RslE0AoYwHMVDIeyhGaE0hRNOEUkNYWGTpghp7gaRCxnRCFBE6EGIUIQe9HAPH+ZoR3E4MIn7+TGPsUIWCtknIQJBEUUQ4gcwGAIXsEADQiLGCJnzgRKY0IS5VuGUPsDrX4HF1yh8yi07+QsTfuKSsjwhB0MQghdm4JNOJk+uNxCkaX/ghCHT6QdjVEIZtvCEJ8SlCxofw2aU4AUqWMEMXfjL0bHghCNgoQxP+BsQnGCGx7Bl/gtsMANMtmCGKxBPs1cYlEt+8gMszCUyaHhCGXBg6DJYHQ1UwJ4XpkCGMUjhDFLoVi5cMU1BiK8ecYgFNdN1vv26In21kV/7WAFO5LgCO6+Q9isS5L/rBAg/0QnYN1nRHVznCz3TMS8pLEiKT+iz9tHx1+s/NqDnlAI/AVLPv46TPligIj6MKHEoPkhRRBiCpCnEGQxFuAgYogj51IehhxQBogmBtBEnfNCAAf6zPsChaU7TkT3ssH1QLKKf2jGOkNDTiUJIZBA+1qIPXsACotDlB4+pAS3ALKj6gSagm8Vogio4E7DTASFACh24AifggRfYAjXRgSHYAbHrgiYw/q0X8IkdyDGdSIudWAsiuJtgCQIroAK+wJvRSCw9qYLJsAI/6STN2gItUAIiMKsr2IIrYAIhMDkz4AK24wIn2CMgqAIr2IKoI4IZVLpQMjIdqIEYgIK6SIMzaKYbiIIvmIk0IIMziIIWuK0giB5syS1YMIFcMJ9CcDw4iLxZKA7hOB93yTz50SD5YYUAwkNSaAXrao5fyw47pI7lkD39OK8AuRhYcI75so70cq95MQ/0MI8gCSDzmIVxMwVRGJJSeCdcczjtmI6KgY8XcZEI26gIMZEQATgZYyGCqBBVXAQXgZCIchALuSERipBP2JBEEIQ+qAcP25F/4Id6qL/a/vsEcPuYhSg+Uggq2xmCSvoJmJg7GLCBLYgjGHicHmACGZCUv1CDLDi6mtgkIvCxJCSDKoACLhsKGSACLqCCHJgMt5BCJqCCJ9ibIXCBorgBIWCkJNSBKhCkJQDIGoiCJ+ACt9mCLagC16mBKkhIJzACLlA6LDCCPfIyG5AJKBiDNLACJnACrFqCLVA6KyA5LDiC0GICJmjHKqABsYOCQXtJ2ErBHBADMhADMegCF2iBG7iBKTimbFkEabKFXLAFWWAEe0DKeoCDV4iFQiAu9JGFO1yudjkFWKiN5RAFgGmf/VAPYNMg8mCY6ZCfgjEPRgCQ5XiOfwKPV3gY96oO/gvqp1P4hEYYBZRxDvwQEvHgjwBJqI8By1MwDuU6rxIjIlnEMJRqBIvyBA4BsBeJqEUIBBISIaDJGakhhIeiEI/6KBgyhFGQqEKQg33gMIPrMDnoGerzhKosmd8omVJ4gVHCxj3Cgqigk896HBhQiy1ILR2QiibAAihTExgYk73pk9Zhln3MAUy6Aag4giKAgRrICShIHlciAi4TglE5FiAsJSOoQisAgggkFuIhi9ABliG4gjFwKmrswcTJgtxRAqaTCSfQAi3ACVgBMyXIgSfwTh1AgzLwM9ESAhngghogUI30gi6YpeexgZq0Ai/AgTBwgcpoDdTRlltYPFyo/oWiFASkREo46BZYkMNWiIUMusPaSA7lsA5PzKAJoh/wEKABcY7rEK/sUL31KgWAmZfyoA70uJj3go99qkuUQQ6RGRCEQigEmq+slKDn0I70sZhQwEwMi8UVSSGU2hCp+Sh7o74UwlIACxEqJbFPCCEUIaEIYaELOYR64LBg1JF68AMKUYSHGbdxIxlX0oHnrAIuUIKU4KosOAId4CxV4QIhGANLuiMsAIIlexzNuAK/gAFMaQEZiEYs0SOrwE2y2IGikIHrdIstgAIdsAHE4oIqrEL9s8cq4BMmcCW1CIMqOIMtqBXi8YFDOgItSAMlaFTf3JUeQAIkABQ0CCUk/sCJInCCJaATg+QCK8g60sKBF6iBgywDQwMDKABDF+g02IICMVitY1qN7LmBW7BQWRiFWsCNWAAEDi0XUVCX5Yq1EsU86boaexGgDRIQVoCF6+BDSESXBEEP+cEXBIEOTvwEhTGYflI+iTFYUHiPfeIf94mO/hA9+fIfIiGPCWJKRczD+PggD1GwQxDTCOGQisKhnEmElZkQlNJF8IvFgyCxkfqZERsh6pOaiHqDfMCRmeqHftAHemiwh2qEUliFh8NGGWABHaCCNjgMLjGJIjCDJliDTbq4GxBDmChAKGMCtLhTVS2CFmiBxxklk8iKGtMByrlTrmWBnyAeO/qB/no0AzPIrCI4ir4CguPhAi2YHSv4AlI6AxkogjL4zr5tQJVUg2R9RhaogizggivoAbLKCSzIAq9KAjToAumEjNQZAiMYgkxCJlqyAS5Ig8uwgTFQARaIgjKYgpcEg2AigxxIg9ZwgdfNFhwQSmiShUVAV3sAheKIvHXtmG7JoILRUfpYvfZ5p97LoFYAharhNjusGlIQvfMaoPWYF+UAL4T6jgzixAbxvUK8GlTwhGBbPV8zEIZRCEVoGP4hmRt9J1FoBFKIxZ+RmZQNkaHikA0xCBIbhYNwrwUZqYNoX/etEA2ZUk8IET9AkRcJBUW4B5kCRh3RhzvYvkIQhQfR/iI92iNjuUAWMAmm4ri/ogEWiIAIaIHZSU4hoII1QRQ1mYFQ0QEfSFSXYColQDMt2aT9gywt2SJCigEhgIIdyAHRAoIX6GFJgoKqUwMl8BshmIEYrAIXyAETbMCWFAIrQKNIGRMjcJWEzAKVKIMc/CpSkUK3+IFTyjiP5IJJ2UcZcIGDnKUZCIIoALw0AAM0GIMtaF0u+AI3EANqwYALgN0vGC4MhQVFsId7SEpBmDxtMo71sTxaEyA6xLVz0Q53mRdY+L1yUsSqESACOrHdW8R67Z/0gkT5+oR+oY9QBkUYdTjsGA/0KER7aQjnUK702SD6kL5Y5MWVpZAOsZCS/go/UEgE/kU+kkI+QoChRLgIgsAZkIKwEMIwD5GaQjA/DwuinBUiQIAQT3AcGBCWGjCKwekSlfALsTuklEMjLUjcz6gBO36CLQOCMiAWKLAdq4gBLgDbOxOCSA2COtqBGRiypCiCJqDiO4OBFU6cJxgDNbACwYKsGvgdzcjPKqjOUPWMvcKCCiTQJMgCLDCDRZvPJSgDLGgCIRiUHvgBjvsLMvCzLniCGTAtO7mBJ8CsozODKyQ8LKy0HCiDjeQCaGkBK4NdKWiF8hHko+TQegiE3wDR8wEOE20f90mO52qPZBOgUTCZ5RBR0VOY/IkFScxD8DAP/ECn8+iP11s9/up4GIUVoH7qjv7ID/yIxPIor3GzV0XMtlKIBVTQ0fUiYC/9Pk/4BEKAkBCZmRU5CIoaqVCIRVFQMAoRsJl5MEGQGgJ+WRECqRZBkT+Ag5lCv3yIg0QQLAIFFRrQAkklAh/4lCKgC7YAgjs5pSfwAVdSAsfZgTSggSXggStIHU4qAxvwHE8hujHZ1D7xG7yCgSPoklgxgjSarJ/IARbok8IyI659AX9mggl0C+8cssfa1CsgguN2Ix9AgiJwtD1BAyuQqrsJgjuTYTD7gR4wDMx1wDuTicaagUcpYiCgAjZgAzT4AjB4xzKA4ynYwti4gAzAgAhQAdkYat6iJlAo/mRysQc5iDwQPa6ohA7iYx+sXh8YNYXjwGryEiAJsspIhKeDct7pVS5Q6MN/uZpW8J8AOrG2fo9R8ATvaAXAlr3qsI7usNiF2CAJ6vDflYXxED1PqLAWWoT+OiFBaL7vWzcH6VLAHiEKyb59u76TldmN3RlDCIUUKYhCuIMboeYg8ocWuAAWwMAYMKMfeIFMfQGsUitBUk+ZhgJifQIjIIvCKqseQAyaUyQaUAwhkEIOrCWdiM2K9GcfsKo04bN+9m1sfIG20G0dOC1G0gGnUBMnCDQhCOh+1miTRFSlyAI02YLF2pskaIwrUJQlC7MrwAIsQAIrqEJVeYEcKAKy/tCCYxEDL4CCNgiDKbAW1jWDc6QCKcikFliBNL+F26qNqvkW8/mEejBkpJQDECUOamLKVxMgq3Sfb3IXe5Gfd5Efc+qYzjMPV5gXBHHe8SggRUg2isWfadsP57LxuizrU+iE+WCFUrYOUHCuqrlRUGBKgfJEgdEgk5kOUvCEUai+wUa+nQE4WeSQMCUFndmZjA+RLE0ELy0FCMM+FykpYI74xZQSNd0RmRolbwbByBICbAQVkiSLSK8B1SYKary4roUJHZjBOJKKGJiBRpsBUHkBamxtJYuC0wDbPGrhFs4SqACzGWgB4iEkzGp6NRmCMYuBgDYCM0jOM3kVLPIU/i74C9oxQSjoDB94pFxfpBaIASTIghtkgiuwAieQ6LY4rVX5gVOvgilIAyhoWzWIni5AAzOYFiHYRxhQ9hXQSSeuFm/JUPQxIAkvFzsIjpHZXeNYLqi0Snt9HwCRn85XjgGxw+k1BfFSp6xc0VDW5OlgBfGqmAEpRIKHDnqpS4SZFwPJNun4jyOKxBUFGRJN+OqoSxgqhADG5Y7HEIh6X6nB5UWA0r4usc2UxVLcqFjskIMAMKlhEJBCBEGQg/Pzh7/5ARZIc2q0gRYAlb3ZgkEagqG4UxAO4TSPAA+8ARrg4TFJgn4m7ZTgAR4ACBs1fMDQIaMGDSA/YPygsYOH/pEdRmrI2OGjSI0fNZLw0GHDBxAbQWrYkDHjRQ0hQqL86PFjyIyFRYZYKUIjixItSq78+MGkSIwmSZAo8QlFx5IfQIwcgchjyQ6NMrIsATJkBxEdULY8iRKmC5ouQapMAZJGyBQhUKpYudECx424QXDAxSELx61atmrFgvWpnr3A9erJgiVLVq3EsvrCKuXKcCtYj03BemWqFeZRlyW7umzqVSnHrF69avWKFCtWpEKZMlVqFKlSok59GnXqlOPZpVidIjUqlChTrEKV+vQJlKdSnhiVQn3qFe9S0HmzckycFSxRpLFDP7VqtSdFixglOqTo06JEi8ST+kQo1KdD/oY8JfJk3Dhw46I8gWIlHtQhjAioyCGfmPIJeYqIwogghRQ43iGIGFIPPz/Y0EIE+kTAQgstsPDhCznMQMQMMMjQwgsRDKCPAPoQkCELLsjYwg1DxEBDDDG88AIMO77AIRAnffjhBSy84FALMezQwxE7WKFDDUYU0eQPM8igAwwxCDFDDi/MUAMQOjhRhA467MBFDEUU8UNURgyxxBNXGPGDFjQMkUVPR/gQgxI+bKWFEU740NQVgCaBhQ4xyNADDU3tSUNPQHBRBhdcBOFFEFEEcUMOQUwBhaYr3EAXqXTdIoUspsiyly22uDIKYIIRBotifB0GS2WVxbKYK6XJ/kLKZbGw4soprlDXyimXsZbac8LFBp1ou4X2XGSaUQusKb7JtohsjPDmiW2j8IdbbKU8B10rqrHiGm+WnUJdZdBNF8oo5y0S3yL31mdcKfciIt56jBiiiHiMjMfIcqCMgrB46BUyoCKJCCjKJ4k4QggjBC+yXCKB0NCjihFEQMAAJQ8AwQUysgABAQRA0CIALZ48QAQXtIzyCy3Q8HEEEECw4covsjByyQII8CJKNuygQxFLFrGFDkrQcBENHtlQhVab1jBDDEDk0BKUP0ABBA0ZFcGEDUA4EUWYOhDhhA4/lGEDm4cq9QMRSPTgAxFNJCXlDk7EwAMPPiy9hBNA/jAkRKdefAEFXC6M6kKnmkpBVxBBXE5qK1J47vmquNgiSytw2HPPPfbA0cphrReGqyyvLAZLLK+4Ylrtl6WLayuxxGKscOemRortwPL27imiUKeaKbalBh1stxEniiikWE9c86gwovBrtiWrWvLvVmcKKsebext2u9aeGiujOAKKcYoYTF7F9yIsSsTyL2KewcsJ2L8jDLYxRiAiY54IkH0Y8YnlHMI+50GQxGqwIwi4qEX6uOAFB3CBCFhQHwDA4AePVkEMCsBIO6DBBSw4AAJYUAAqwiAJWWADJ1iECD3QWxH05rayYUFGQbjCDLwwhIH4wAdOcAJJXACEIvqg/gdGMCINmCAVGDQpBkzw2pSUkAQmJIGGPqiB2yz0pB8ARQdAkAEMSGIDM4whB1ZAQxW4sIUqBCEHQAACp4SAAzpGAQdBSEELvHALUqkALyeQwi0SuRhciC52gEmdPeohClwZpla0KwzpbAcL1lXGFb3C1WheURlWYGY2rUCN7V41ilIgixWz8aQrQHEa9skCFM3zTSxOMYp1CYc4/BEFKPbjynXpJjihYIUnTPEuY72iE6NpTS6hsxhogUYU9CrFeQhoHENkzF+JSEQoAhSxRHxiQYiQ2L8WmAhFsEKBxjnEIij2CQJlDH6HkNgBGSHBC6xoADD7IAAC4KIVASCE/gBtkQBWZDQPfpAAMHABCwjgQYQyVB/+rGhBXWTCvWEBC07IwhGWUAOE5EBETxiCEJxAx6jIYAg36JELdAYpIgxFC0nowQ5qoKUysWAJWwDTCbGiBCUcQUo+kNIQkiA1JgzBQi2QgQ2a0IQcNEEHW9CCGszQhSl0Kgg2mMEdobCpUa3gLTLYFAxUsAIMiCoFJzCBCVJVyVaRLlaBsYcpZpEYXCkGdql8jGk+I7vWpMYxpllXLFj5ilNIpjSmgU62SHEK4MBCVem6TClM0Zl1hQYWyRueKEZRzlH0pzndM5e5qiMb1URvN4v9DbNYIYtZLKYvmokNIw4BCkQgYoH3/ipEKBRhh/V8YjWIIES+/icg+NxrgeIqxTcFhIh4LqIQ8zxPIRJBMUQYJKIsQmgIEUrQ8H63vAvNKAGK1AKJGk0AAP3gRWM2URe9QAg1GIKYBLWDGCiNCEQYQhmEsAXEAYEKVwCjEXLwVBvo4ApLkNIRiqAQHlhEBjK4AlTTmJWKQEEiTviBD3RgBCQg4QhE+IEOLmKhGdhgTmqK29Z+YAYuQKEMY4BLpqIgBCtAoQYsCEKHWKDgG7AAkJNLwS1OkMjW7AUXesGVXSPZilq0Tq+LaV3tXvE7w9jOMoh9Tq8CS0pP/o40ltlNajTTvtY8hxV9GQ12gGeZVowiXa8J/k0pQqFL5PwmW8jjDfFcYxtTiGI3twGmvJA321msj1zJrVgC5VegciqQYulZDoIKBL/jgEKB4UkPggghMQPWJxGNKCAjchBT9iK01RYdr3n76eqM/kxkEpXvPwcaa43KAAhVoNsS1lAGJwwhbTmASkgH1QMtGM4HPHAIDbBQpRkMigdK+TANbJADGFABazdiExO0sgMkDGFQRchCFpRagxw0zSJFEcLbmAY1MtnACnfsgg6CIIQbjEUNaeACDlzQhYC/xQUBv4GMbtGhU9kiBa6QhQtu0apcFOYUcIjVYD6BGCojJna+k0wnH0OaxzQ2dpfh7Gya5RtjDcsVmQ3s/u0kG5nPnBKyLseNcG63G1isizilAEVoVpks5UUn6OKzDbBugzz0tQsWtH3FKkaTPAIqIhShUCD8CnEw9YhLgAFC0L3G0wj5iaK3ySRFxGpDn0bIEz6MmMFcJNoyF8m97h+8oAgh8AC6W7SDLqTgBlfEIhbivWe6njsEXjAEsn1hDFXtyRKsIIQgMI0JWzgCDWaQBaYYYW8zSAIMFh+DITyBCL+mIhRs8CEYBKHHINZbEnK6AxMT4Qk8SILhigC3rBSRTjBQkxJETEYdLF4IQBACW5yQAyiMYcZBgOjzXRAFM/Rx8i0IgitSwIJbpCACK0hkIm2Ri8SMznSBubgi/mg129EdhspcjkWhC6Pl6oxceY7FzMlFqVliaXZalmnNMfGGJ7nLYqFGavBcuzSPK7UCIygPKIRCbJCCJxTa8FRHcARTYZECxeySarVGoTkdba2C7/TG1RVIIiCCPBnHv3CLAhFXOiFMeXgCIiwMwnwCfKDHOcnPOp3afhwCECzBj2zIBhUJ0GxIhqDX0HwI0PwMQQnABZzIBaDIyKBMC9gMysDA0FzABaDMBj1VDNRATZxYEcjRS+BXowDB3lhEFSABUjQEVuyAFiEBC5xESdTAERwBEszAEhABmPCAEhQB1xzBFvhAEnQRfrkJUsRNgw3ihxUb6VmBTxgBFxAB/hDUgBNcVQ5QIvFRwRiUARXkwA2gQRlYQRCUQRSIVV3AQsLdwgpcgJLtyqq0CpWVTiShTj0EQse5QmJQmWZVRmFExpbRTrqQBrI8xruwzrC0QmsIh2mkS2zwnCvEAmZIx2yEkme0grkIVmW9S2rJBrAsjClYXScEBwceDyuUU7kQWvUsT2r0B2ks2igVx3icxwMpAiJ4Qr6MQnMZjHoYwjmtBz7Ooz6mRzpRTAKl0yLMEH7JyEnoSIiUFEQJnhPKgAvUm+Io2NC4yAUkBBEojQRxyLfJwAvcwI4YSYfwyAvYgEDAwA7sgAwoyRUMmJkoCQ+EFBEsTRn8gBFgwQkR/mIPuMTHxMAPCEFREYEcPUGW/ACF+UBPTM0VEIEZDBiDYcEWdJSDOQETEEEO9cQOqCSI6YnxbY0S2IAWFAEWdAEX2IAXVAEUjMpctB4ViAFXXd+m4EALGNwgcd8gRQar9NUbnM5d9UEtlEYsDCbHUdJj3I4ovc7v9IrLKaYmsVnvQBN0kMJj9cYmfUK6jMIAnpx07EYsCAf1aIZlsAa7zEYwEceykJYGShZhwYJvjAIqrEZorRIoKJ1sXRJ0dIYG5g96CIhxkBN9UIx6ZIx2bUzYfcKp1Qf+VMxxeEIjZBb+pA0ZgdgJRQkN/OQSQMnKoIwdhQgMlMgOICWGRGFB/mDB1NBAEcRUERSRooQnQ5wQD8CAztjEC7ykiaDEDJiB7r1ADBxBEpjYDyiBVv1XDQDiE+1Xk8yeDmABk/TAEmSB8n2YEhzRFu2AFmgBEEABFuSAJWolVS5BGZTBD2oB3OCIl0SFDnDBE5SEGSnFFmzBWqRBGZxBFVQBFUiOFTjBGFSBGeSAH90AELjA893lLdzFILkCXbXKXsiCK8AB6tzVHsSOZHTcld0KJqWK7CTmKbDOMmWLYWjGJrmGKCijbbSCKJCOYYBPdaxLZNyKMiGg7dRZaOpSZ9gSKSiMwlBMKKDCJIEGKcDCLlGPn5KCsGiGdLLPdCza0xXg1Wld/saQgjYZAnrci3lo1zqlINjN0ye8gjwtRyAcAnwkwnbOwHzOQJ8QIqRUARNckRCg0fGhgYlExYLh1I44BKM4xNZQTUvCAAz4QKP0ABbyyI08xODgSAyIWNPYBBJkgbNRWOc1QVckRRDQAA8MAYKSmEUwyrbuTVUcaHs2iXqGlBHcJBYsQRI0lUc9wRYIAX4hwZLkSJrIKN6UyRBUQdsUgRmsQRqYARRoaBWsgRlUAaVUwQ3UgObwG1y4xQqogJJdzsPJwi0wUi7Ygu+4wh/cVercgZNeEmKon2E8XJZ50jD6TmvshsiNaWloGWNli+0IBylxlqciYP6NEm5kVmaRRpJgsZJrKMxvjEIjbI8G/sZs7NLPAV1zRMdioc8poALykMYsRO1s+U5qXN3BBJN+qJP9zNM3Bad9fMIdFEIw+c882Yc8BQQAIfkEAGQAAAAsAAAAAGgB7QCHCgUFFBASHxYXHBkbIhweHx8iHyElISMnJCcsJykuKSwyLDA1LzI4MzY7ODk6OTxAOT5FPUNKQUVKQ0ZGRkQ8REI2SEU3S0g8TUs9UU5AVFNBWFdCWk09dDAtfSUnhyQmjyUmlCkqly8wljQ1mDc6mDw+k0RFg1JPblxTYV9WW1xXVVpbUlVWTlNVSE9WQUxaQU9gRFRnSFhsTV1wUmFxV2JpW2JmYGVmamllY2prYWpvY21xaHBzaXJ2a3N3cHR2dXVzeXdydnd3cXh8bXh9a3iBbHuGcn2DdX6Cd4CFeYKGe4GDf4KChoOBj4WCk4eFk4qKhoqNg4qOgYqOf4iMe4aMfIiQf4qTgoyThY2ShY6Uh4+ViJCVipCVi5OWi5KYjJOZjZSZjJWcjJWdjZadj5edj5ifj5mgkJqik5uhlpudmJydmp6fmqCjl5+mmKGomqKpm6SqnaWrnaivnamyoKmwoamuo6iqq6moq6upqKyupqywpayypq2yp660pq+2pLC6pLK9p7K6qrK3rLO3sLW3tLa2tLi6sbe8srm9s7q+sLjAq7jDq7rHrLzKr77Ms77JtL7Gtr3Dtr3BuL7Aur6/v767wcDBvcHEvcPHu8TKucTNu8bQvMjUvcvXwc3Xw83UwsvQwsjMxMjJy8nEzsvGzcrKzMfOy8zPzM/Qy9DTytHVydHXyNPZx9PcydXfzNXbzdXY0NTV0dPT0dHW0dbZ0djc0tnd0trf09vf1dzf1tzf1tne1tjb1tfY1tfW1tfT2djS2trU2tzY297a293c3N3d297e3N/f29/i2d7h197j093k0N7m0+Do1ePq2uTq3uXo3uTm3OLl3uLj4ODh4ODg4eHe4uPf4+Xg5Obi5ufi5+fi5+jg6Ojd6+ne7erf7uzf7+zh7+3j7ezl7Orl6uvk6Onm5ejn4+bn4ufp4+jq5urr5+vr6Ovs6uvr6+zs6+3t7e7v7u/v7+/t7+7q8e7o8+/m9PHo9PLr8vLv8vPx8/Tz9vXx9/Xu9/XvCP4AAdEBRJAgnYN06vDh8+cPIEGCCBFChGjRIkWTJE2ixBGTx0yZRok0ZQpVqlkogamchUqUKFQmT/6aKWuWKlW/hmHr1u3aNWO9aNXqNayWKlCgQint1ElpKKRQQa1axaqq1aqtssLayrWr16+wbIkdK3ZrWbO2wHaN1Ypt1rex3MJ9+5ZrXFixzG5ttZcu37BibwkerGuXMmTIrFHDpk3bNnLk7NkjN44yuXqTyZUrd26bZ8/cuJ0Tfa606XPlzHFOd86cZs7n0qWTJm0aNWnUqKXLli537luwqn765MkTU6bFPUFlFRVU27ixasWtZauW9Vu2YiXlxL07903gOf6BH08evCZIkBwxCiSQkKCCEQXxSbiw4B+IEiVSvKhIkn9JHYEk0kimpGLggaicp8mCLjUIEypOhSLLMNdg45MxsqxCiyyyWOeLL3ElFeFTzSE1FVVXYcUKX3nlxddfaqEFVlxZQecWWzji5RddLe6YFVZw3cVXWS/CohWMgI012C2FHYZMbow5hto9+OBzz2SSXamZOaN9to1soW1zmmqbXVYOa5uVxs1suSXjpm++4ZbMLT8O90knxuGZHInNrficjdDVcgsvt/SySijedVfeooyeF0kj6wHiXkGMWFQQHwURBBF+ElnkqSL9+ecRJpksOIooJcHUoCaRRILegv4LbgJrrJtwEgotvRjz0zCy0DIVLUL1UkwvtRzqVIklsjJVispaVeNeRnYlVi1hASajV21txRazP7aCFVt4reUtsyrW9ddZ2oI1FnXUMdkkYtVUwxg349hTZZVajlNPPZDB1hg3jaXjWGiikWZamp85po1vySjj5sPJwEmNMml5aydxyWXc55/QnYhiu3Qi6h2jJDOKHqTsWdSpp5NmqummERHi6cwW9UcJqSBp0qBLmoAESavovRo0euOJEorRqvgyDK8nchhLh70Qy5xSyFY9HCufgELuii6iRR1ZYAcmWFpfbbu1s9kiaeTZaBs55FnrUotX2IHpUtguiFkj7/5j91p5ZWabqeZZY4Tzlg1o23CTuOKhmaZNNtgw3PAulBtGuTKYY74LLn15C8pwGRfXHIqAesujddJtp2jJrI93nnqBBGJRIpJcNPN7LsMM0SAzVzqzJJF8BFKpw7faaiONAB308USHx10oN9FykyqrcOhxdLGsUvX2SF1N7pFhWUfWoEvyYr7ddhMK9tpHrpiiVnpZ6+z878MI9tjTJhm2u4bljY2Y5LjH3yBDQHJ0JmGNiRw1sgElxDXGS6BhIDX05ibK6WIZu7BbLnKhi1zcAhdj64rnsgYK5ZiwT1WBDpBaQZWpxKU6qhNP68qjCVmR5zyQQFnNJKGI2VlkEP7v0Z0QYcYI33nKP5EAnvGAZjxIFRF5S1QeJMpjqxHxqU9J4d72PnGVGuXFSNG5X/ncdbfKldFu2AlXV/zklbGgJS1sQ5v9xLYkutHxbk5ajGPKEZktcQY2XSJcYyTmG2xk44EQ/IwEqYEMzNltFxjMIAdxAUJbpLFaaxuOFrXGMT/RJYWxyI5SvjOyksVqVjXEYXrWMzv/9PA/iwCiLIu4qdgFQndFrJQRabZE5OXyl4xAXvKGBokajsc7iIqQiKByxU0u533galEox7ckwTwyfbewoOXQ+LUQckVJt8jFLsJWi3HFkS5JEgwvysgLS1ryg4VB3zGOkTc9iomPmv454OC2UbgoKVBi2AgoIhO5DQZGzhqOLMwyItlBD8ICO0qq2Li6VzUVxWJ+FwVlRg9FylLacFGodFTQHgE729HuP/6xyC4ZARFbutSWuARmEVUaCJn+Eoo/I6Yxa5Wo51mRas3knveABCjpfA2cS0Ij+pYaz2qSr52BWWcZdwFRdrntKlzklla6iZ0maa5yuziGkxBDVmtYw5COuScf9cnPxwVUYtZITN4UE6WBQhByE2RkIy2YOWVoEKLVFMtbqrI9FdGPFV+cTvamEkOliEKGs6JhqRYURVc5AlKIUEQiFlGRirAslypt6UtH61JBvFQQtBwtMJHnCEcQs3mM6v7pT4NqtWZxDVDTYRdXnepUXayTSUlFH0RtwQuwZhCq69pLHD05zajebZ5zlVdAp4sN6aJVTIkzzeASmBuzViMxbiJrPRfDmGyY97yGhFw14oqMZLQ3c8bloAeriYtc4MIW5kwRCkFpFRrB4mvWqQpjfToiGfJUPLACSWWBhllESARmg4gwhAeRy0GQlj0FsSUgMLzhC9dUpsJsxCMe8dopUlG2I8qiM51lI46FUXzvJN9gCMVbXViTqTQWS3Eb+dXhujE4bNNKGOlYOWUYIzGMEROX+OklwhFUkItEaF8zJ97EmFUxee0uNa5RjQny2DDKMG4GbcxbwWyQTvm9iv7WmHXRwSI2L7bwYHYEvJ2gImoTTkHwrFrFqiVC4hGNgIjL4KO7CHtKtLc0LYcN4jIPx86mTmTtazdh4mMemMAp1mJ/21IujrErxmUOtW+XyoteKGkXxohXNY6xixyvb2t+wd60iGvcw1hDG6iBzJJBw1YEQu6f3Q2zMsQK5r5CFzFinSc95WpWHvsVrH8N7P4cas40a9WTg83LLYrB6lt0bJlSOZGIlOK6BZWKz5Hos6ty2JCGDPplECZEEYF4S1oq+t0ddrRNnxhi1076xMi0oqbl2MWi7jbUwV2qGX07Y1RnjuHudOOPYF0j1H1anGClZzWycQ7KVOY0YRKkW/4VyF7xslrMwqay5vqKjGWT9avQnm8dyZIkagMpyO67CnT+mwtkj9OSxUIK9WRxi2IdJc+rM7fxFAy0R9RBIQxxN7w3BURGrGymvxRtphzt0n0Hk7Wt/TfAE9WUTJcIRWfzNIwR3lsz9m+v5huzMcJ8zeGKMDiD9VF0YGzJqR7jrIzJNWROs423djk36/2uwxyGDLyF2e1g5rF75ylsNx27ysOmPLHHLHPAks1acrF2F/Prrbvg5RbH8Ik1igHWYrHCOsIilvaQgvSjycrcOetZn5/+dKkDoiGF5h3NereIXCratLnkOqT73YgSV5o8Pe1OKMoeVLSn3cVrt6Y6x/5WTTyyetjh1dzc9zrmdf6cbD5yG1z+e1SxNSnZZzVv4srEGYAx8mEOa1jmIinmyom1rFi2XiU3V1UmXldGVso2T5SzQXLGFdYRHHGxQp/kJ+6DW1yhC4DnE9dAVsWwQcZQDMQwLEW3CtQzW6HwUeYBK5CAEHSwEJhiHzAjM8M3fJvlKcBUfMp3UyEGdiQmdscUfZxAfdVHLstyW7llcaC2fTVGOcgwd8fgJtUQfk/YV8dlN/dVHTGiP3SkTvHkVZijGPJyOGqiOI+DGFMGX/xXOXs1VmZFDdIVhthwZXKoGHPYhnRYhy3XeJz3edrSIngRennHF9TyRX8YRrtwVv6PAzkaeA1mpYHIsDTGUCyzN25A5RI8hUosmBBPhykOcR/4wVmgMoOLgFLAw0NG5ETrsR62tHz91lojVmJjh2JAxSfMciIsFihGdR1lRijmMyjehxhQqGoN017A2HjsNFx8F1UzxlQKN1WGkQx0WA1udUjZsF7Odoa1Rowud2VuGFC/FlBd1mzs1WxWdmWMyI0TxF4WRGZYeBc20oc5hxX/xSTK1nK5oCSpdw0KY17URV2MyIi/IAvZcxOUSHuzJQqZyIL14YmDIIMo1UOfQoqwxAhIVHy/9Ggg1oqNcFkb2YNDsyhAGITKtF+EJRXfEijVsXeCEmoo517ACIXJEP6FMOkmj5dBlaM+SMULuNB/xqVw2YQLj7R48DKANHmG8PV2VkZIhdSP3UWOy3YYlpdsc1VyJ9dBdWQd0nSEhVhUcXYMaJVW2CBWheGVhzQ45/VrZzldxDCCHnMU1NOWHJIhq5AKcBAHcZCQCtFu+FERD2kREkmKi8BEj+J1ubSDrdWKHhk0IBl9TFFFtKVmtqV2fFdjQUlW7hWTLomZMalqMnlyPGk+oGl+PAltTEVJUjVmXohBC2WUmEOTyHB41tWPsgmO3fVyeliVZ6QLTjJPVok/gzEtuDVN0tEia1cYyHANopEaqsEN1YgY+thW1HiWh5SI2cCc10AMsjcVAv75NBxSCzPhC78AnnH5Bm9glwkZdVSXWaHiSn+JRJGQCesWNKi4bzsoTBy5kY7wih+5mD3VCY7JPbO3abgIYFvIP5TjJnrDmTKpoApalClXk+sIVjAHbai5QRpESb5FSeHEQQq3mlPmkm0oUI0BOYWTQIn4T83mXhOqQRbKfeFkY3Y0LVi5lQA2TWQUVkhGL5vBR+VgnYtxOPwEOWfpZATTDd/QDYr4iN6pNDOxNMNADNe5NDMxE27wBnV5lyyoEL+3OxWRCOvZnsAzWZkgCrDSKvc5n/UJdvjpirAYW/1JfbRXWGhjI+JzVDLmi5fTXgnKoArqhm4ojBATqKxJhf6FwYAc2lAbREmKqqgM2KHL8KHjVVcK4xjTmVbbVZvO1pPs6GPxIy0yipUGF2MchDfWoIECRTDJuZxBKkj9KH+JwxPcYKTfYA7g4A08kQ3WAKW5CqUaSAy++qtL4wZVaqVYihCceB+DQBFeilLCMzy55xKpsColtoNfZ5+txabOB5KXxh3+WUWaZn1vllvVcXCEEpRQyafoypkx+adtEqj615pUuI4siqiLuqi9KFVl9Kj5B42+EYaWCkGPMzCqwSXcUF1xdZQMZZU0pxZzlJKhak1hRU8VYl6PAxqKw2sEG6RoOV0UCxrmQKviELLgAA4hKw4je6Q8wRO22g0WQv5d/IgGwlql5okQdUAQyFoRoUIJwSMSojAKOkOmpeISJiEKoNASRkOm5OF8Sjtpzwd90Xcs2wOuf4I6EVWuCldkyrCg8RKMDbqZW8sw0+CuRfmu8KVBDYU+iVqvisoLFuqF+bde5CVIXnKxTPYZuVYvkFF470V3Nhlt6JKFbwSq4looOFqqIoqqYVK3iaNIePWjZbkN3cANAwsO4zAO4lC5mHu5JSuyIzuyPNEY3WCrAIMGpDusM3sQ8CEzOYszInEKD2K0QqsKMKEKqaAKtOALquBYlgh9M9S74gGEUIss/RWcIEMYl1NBEtqa4RWo7Sq2zqu8+Bev8oq29WWoDP64qAx4Oa2ZNxGzcXblGaWRSNxQJvUiQFYyDtygeDXJonbnFeCCTlsBMuPaTb0gTvRkuBSLuIvTZGcJJ/7qsaqBuQJ8uQI8wJZbsuDwDdzgDSGnDaQLs1ValywIH5XSH8IjtDCBEtEaCrOrIXGpNEExPTeBCqBwFFIhMtzxWL3rtN5xHCOZLMNLp8XLC5mTDNNww2HroH1FtoL6VYNaeQ+Dw0c5vWh7vfV1xJRkqHiUf1iWG3IrvotjGqoBGftivlZiD+nbSMaIqO0LuPYzGGdmZoXBbcdZIV9psRcruZ3xjf77v0rmGphLDlNcGQdMwJh7D5ZbxwkcuV7ywBFcrP504BAPIQg4Kwk4ExKuaxIoMQupgArTMwvg+SHDUAwfIizFMCy5UgxQxRy091gdta0hGYQEBsPKYjoo+Wl46jC5MQ3SEA3RQBthO2XF5sPPCKG1JqHPGMQ3nAz9hz4W5EH2xahJ3LaPtAwPU0hO9q9zezA7SkBXYsVWog3XsHmSNHNeARyY1BXswj8J6HJmTLFOhjgXaw4AA2yIJ6KJ87FwXLlyHBof2xp5fLl4jMeZi8Dd0GQQTKyZ+DITYRHBkzNCayCLvMi9EpdNKslH9nfHiavDYiOs4Fgd9buhLJLBixQCplE2oiSEspM42mXVQBuurA6uvMvIO5qaylSQh/61brLLtmxcD8NU1qvEd/Oob4LM4QxBzLyj+BRA9iBAPn0P5LAw18h5IPSbEWct3xRjY7xsZjxdA8M4BNUaCfNWvmFW3vjUH1tAcjwajQOydvzTBRyytApBxArIhMYInjWK7wnQLxETAz0LNRGXshDJlXzJ3HYMl0wsETg1LjHR0ueYZhfDA6pjEeu1UHJe6aAO6rAO6xANOVyUJ42o8nW2KO3L2rvSsSzLx8vSqIm2lv1IYIagNn3T4FsazVxAmPHTklEP49AZZuUkDcNQ9vVBvzkYnnpjEeucaFWkkZu4BKVI1VXVpfrN2sATH7uj6jwa5OzO5BCyefzTeLy5cv4cuaHLE4A8EIOcH36JRM7qIDBxIMCCEnLdIbWwIR7yIR9iHRmiLOPmyRGdKCZ4RTFMtWLRC7dga/Z0sbKBDrKh2CL9yhBzlB10tmk7zMMc0xx62Svtro99w76R2WlI00Wpr/l32N9LtzmN2tAN1K/RGdhgmZDdm/gjFvf4Rrhdj4B3SKFB3QTjJd2w3GT4a+fYhsS9Dbb6sQTTJYtz3B9bufIM3T4ODuosueBQ3Wb9EA0pM3zpnsPzsxjcyAZiu7MALELhC8BS0HG5IU4jPcyku34tcCpm0RpVHRr9dvISzrKR5on9yjisw18l2Ro6GHHOW0mMPhJuww5+G7Sx5/7SoOYLw9LQ67zrmhtlSbf7exo73dPPLECSkRnvfA6PQw3uZQ0Tvgv29U4ydz8JfmymWuiIi7jmULmUSw4xbiGNONwT+9SG/hnUrc6pcceV69OYC+PGjbLdMMEbJggNeURKlG5BuzNKMbu1W7s34cHlLZckWOweM3tWNNE/BW5iHq52ak1sqEfakObXng7YsOePTbYwt1SzTdtFLRiKKhb39UEWeryYbRt9zhv7jQ6l8c5s0u0LDjGE9ECoKsWocdr64tP4stoExCVLtkjtehgJe0HLEMYvOpbQheocm1afTjDlUMBy3FYBtYid/q/33OKtkdXkMLJ2PA6y7uM4vv4NnXuy3/ANqEsQsYNaO6RExOPkwR4TIvyWv9IhcRkLwJLsJEgVXf5Tojxb3ENUQ0YY2YSj8AIl6ZUNuFEbJN1X+ipmd9NBGlqv5j4W9WrZ+efgtOHu6QDvrUFAm8Hft2Eb9R4xEmNe6bC4BhPvZVJAit439rAvAc8lpxEbu8H0kvMmNZ0M/HcYh8HUTd2xn7HqnxHqdFx/ZsmPSz+dFjvkBKPOctzczm3AlSHHQk6rJ5/yKZ9vEDFT281nsOISwV7zwGK7GrIhOj8UURM1IBIXtsjJUUE13ENb0c5c00FH53O8nAknfI7D9A6vj/f3khTMIKS29ZrglGPMmJ0b0v7g9ekgGmQSOPzN50oJJ7zx1PEuxW8PGXGPL1fCLwQED+9Q/uZ/GmCPDuigDmquDnxeG00v6XP1zY7/2+K7ozqeSP/a1YGjzjguuQBhrpy5cQUNFrw3jpw4ceDMdQMXEdw3it66XezWiNHGjY0aRQIZCZImkppEnQwVCpUqlqpkyfLVy9dMX7Vi9ipmzNixY8WKyawVSygroquMslpFVOlSpkxbPYX6NFatWrasWr11i9dWXbt2KUsWttpYamWlnZU2Te20sG3dJlMG9m2yZXXrKrO7rK1euHmXxW2rVppZaekMozt3TuBAc+YSp0M7uOzkydKyadvGjdu5zYoFmv4jFzr0PdKk7dmrJxoeuXjw3r125+71u3O0FZMzh24dOt66e6NTBxx4OsLpsl3eljy5Zm7KnTtP7Jmz5szUNSsux5hxY+7dGZM7GN4ct27btJ3v5s3iem/b2m+CFD9kyJIkT4pKGSoVy1W0Zg7LSSdrkBnQGmuuwQYbA5FBxphibrnKKqpgobDCVoSKBZaggsJwqqpsyQpCEEW8BRdccuEll11U9AqwZKpZKzIZ01prrWTYYiusGs+ahpoapzkrGmmiSUcdI6M5kscfgZTRsMMSa4ycgQayDR0nZxysMMOug7Kx7ESrJ0wxwxTNHNdmMzO0eN5ZLTTQynyHHTnnZP5nnXXqtBPP35prTjEoNxuPOeYc6/LLxabMLtE3RSsHt+648yzKgxgC56LktDkuQU01zUbTazzphJNNNqnvPvzyAwUU/mShxaZeADyGwGsQTC6b5bbptJoBj/FqqxBJzAqXCEE8MZdccNGlqxYBi+srud4SLLInz0HsnCKJXOfIaLYVMtodz3IyXHHRYYfc2eKkU04j0+HWyWrZoTaxdxZNTU3X2im3NzvVSee3aiP1EswwUau3XnLqWfPc0AaGZ9FFYWsn4ojTlRNfeMtNrDPutnu0O+Y4W0w0kQsSTSGRHe14s+y8a8yh9jD1dFaZZcbmGmJuduWTT0AJ9VRVW/5a5SVaaHlJFqpehRUZBLG5TFDmtMGGmrHCiksZr7xaZhddstZaWb7m+lZGINsdl7fa3hHz4NnOhmdNOe3M9s5yjVRnN7Oji663c9h5DR4x4QG8bYQBty0xdmRrO57WzlxtTDLPlLgd2Po+t03HxUTNnnvwwcdxxcNUPJ56CB74HoIFTg1iyRM+hxzUVnPNHcca63KxzwClPeOPuQkZvNMSEk2ck918FODZE/uGPPK6Oa/TmGe9eeabiRnmFetdwb4oVoT60KpeetGqmF1yitXAso47LzlxIVNSrRtvXDJ+JmfcVh1u6S4Sf3Te+a3f1y4/U+VA5za+tSZOtDlXAv4VKMAw+e1vgbtcBCXoOHog7B2taQ2+3CEnxImpNKYj2OY4N8LOTRCEjjsNCk3junuMzmCkwccH7yEy0CQqNI0aCO8GEp3n8E4g5JChPUKjkHHMsEwdUwzvqPMc55wHU86rmcymd7NhUG8YxsKiiUyERS52pWpu6ZFhCoMWdhkGSdwSElpiNL8hoVFIb0Sj/egGN7jZ74z141fcgGMkc7FpgQnc277yhKezIZBybCKcAv32OdAhTHQTxJw9KijBCi4ucLCxE7kOx6ZIkm50IswH50yXNjItbHMg9KTA7CHKzKVtYfX44GmEWKYvnexQ29nGOZSjMt/JcIjgMdnKuv6DGzdNJzPPwUwynQjFKNpsesOA5jCawQxqVtOa1LSL/M6yjUZJCTj305YbhxSkNhrGjm5EUt3gxjc80XEdabQf/dJJN3XKaW+vCaQ762gkucnpj35coGz82DaCOvCRkqRHQk+TUHrkw6EJrcckxWTA2Mxmg2/j4LnicTAJ/o5zpHPTyVZ5ytMZrGSmQQ1Hhxea06z0hsNLVDel9BldcgeYpisNEcFzQ0S5qVEkC5TyyGORzKjnIu25VKaa6czpMWOa2PTLWqAxtshMwzCJcR1qzlEOeBXyHeFEZ/14gyd+lnUd//vkmODRDnXUqFvRQsscM5knOtJznvTkZz/9Kf4bf75DNrEBrEAFeklEOjCiDaWHPRy62MV6cnCE26DF6jSnQfb1HRyF5JjI8c+DwbCFJs3dbXbq0piejGS1fOkNTQbLX47jUK0tIvCISLKdSko8geLONx5yEXNIRBzhaAhFKNKNTilVioNRCzWylA5qrc9J2iBOOqC7VZ7G9EuoMcc7yhEncp0Dr4XEUzsRw6bQBDAx6KCR/AQzNnDilW5ufK9718nBw1XUr4HFL98WCDh5jKmhjF0sRB/7R3fgS2IXlaxAyavZ4V2yq+eNF3Vd1znc4M1feEvMdhT1mc80SnP2QK1LEfLh04yjxLTdqU5hG55xiAPFHQNHQyICXP6GMCQc4ZBIRL6hHh477xrVmAs2cskN6WrjMdIljlqwgeRqVUuYIR5dCl+zjmklRh3S2J+VtCwvK49zLXlRL1yDZMf4asuu7lXnIDe4QXQdrr5rtq8iBSemhDK2ghWUhwFVp+AAnsvA9a3cIgPX5wTyxm76ulsxqdUb/PHrwtHRzvGglFXg8XRkUnKdiWVIGoNISZheShQ4DMKQFtcYZdzpxkN6G5Hf1tjGOZ6xjnmsnmzoIhe23loypOajHkkjQWXpEVuUC10kE/vRW63hwjZrrfVFRsvNjsaS/JLNMLMXnHd9b3vlquY3wxm/gT0Xnx/J0P86FHSQjU23+/Y3gP7C5q+zIVy82x3ui2bSX/fmDb+cu77OQNoxyYmODwuiOU7btLrgkSGLccMnQVWnt6OmVEQak2qLHNWoFAHHjV3dkBt3HMcT+YasvxEsZGENjO8DGzWgOyMnHuZfGG5us2fkpDTWaNo3X0a104hHNJcZr+7E733xe6Y4L5CR/o3ogNPt5jkVuG+Ddg2hE8i4p/9zg775DV7NCRn2jVG54DKMNgYVHUI1Zzm1+6U5MlMO1+owPJzGoRKZ6BzNgGMgEkmPxVOd94qnxxshp7GrPX5jiYRDuDv+hhZPVCwv3sUtWavLjcySXDIWxth6y1u4xBYjsKf35sxYBlSd4QxqL/4p2mE9c8/pSVd1/9P1GlVcf8cUOnjIRoMU42DEKKdgvyoSoFEfdLsjts896tu50sKSk/rkGEDpcu49XGIupwMlRdn9IWa/VPOciJnkYKQbzUmmc/henu7/PeM17viMCf9xkM/6RMlSfC6YkazGXw1revlRWqQVrvMcpl9ixJJqowucqwvSq4tpwL8laaOw0jZB0ic6ajp3CL6EeQ3FSZwKDJ010UADgrpvuyg6YT0OSjf8MjDJeb0/spI66TkzSiMsmZGvy4Z0MLvpS6psqAbKoIbjQB/uc6Jjej6zeyJO2RSmeSJbMQ8d1MEnCj/zSJ+/+waNYz/2m4gc2zH30/6FxYs/+ksWr6C/XYg8vlBAMhIXLZmRaquRsMgLA5w2M2TAOMorfZqsdPHA0Mmz2MszeajDDNTDPczAPPRA3IvAEWQHDWoHDww3iyqwt8mWFWRBtGhBLFGur7OM4zCObMBBygiLS9RBTinCy9jETfQUbFCamVmapdmUWRlCptlBHUyOkMs4w8M4iTg8WXM/xSuWY7m1rtBFLvTCr4Efzps5AAxAM8yRmyNGt5qGNkwnCAzEb4sHd9hDPJRGaZyHeZjGPGsbCQysdLmTPAEsEKyjD2xGDyywyCkwgYqY2JCYydqXutE6dtkWGXlEF8wStLhETKQGZEgGfdS1sthHyv5AhnucDE0ZEAYpkH08EFJERVI8kFT8xB1MD+FSj8ObtVjcMU2Jvy0yFq2xP6zpRbs4OTaqPHpMr2OUn2hbo/hRxmWcL8Cyw2msRmlcnLe5srSAi13gBVsICqNQBaPwyVVoCZYAhZ9EiqkYkVughnngB2RwBEFohDdgB3igr3EkQUQsx3IsxEKkrEXEKwZcwHkkErTIBnCREYGcjLBgkLRkkLYIyEzMR2rIxGS4hn1Uy7qMFZ7gibSUGb0kxSFEQla8lPLACKJKjlmjNWfaolvMRS60mq8gQF8ERpJsH5MMM25Ri21JxpW8K7iJhqliBltQPGagml2AEKrokFi4kP7TVE2qYM0IoQqsgBBgCZFdkAbXIIZZKIVSaARBMAM3GIWklAdyFE7A8qvIKcQPrKuea8NxIqdxuhKuA0BLFEi6RIa7rM5YqU61pE67xMvu9M7vxM66vIZRpBmmUcVVzBSl2pRsQMVTjCbF1MIt7Mj7wzkdyT8XVK+SjB+SRKPMVMafgxtPeIRHGBVP+ARYwAUurAXtkYrUrJDXxApecJYvqhqrwYVbeE1daEwJtT9lSId42IZUGIVLyM1ZiIRF4ARIyAk2YId9CE5ofEZo1EYPlBzhpBh36kqwMqPnHCMtESMnGUvpLAtN8ce0vMu8rEsGCU/wZFKvKAYmTVKF1P4UJUTCIVRIKZoiKoImLIpPZfHSrbmax7TP/QQSYPyW/IyMndNMN3zDdXKHaPiERoCEUeGETgAFVmgFELGKrZBQvPhFNMwLZcgKSXiDMEgDJUiCNJCETEiCHegBLVACK4ADUZgEQpCGDl0HefiFUhiFUSgFUigFU5iFHdiBKrCCWRiGO/gBadiHfZiHPYRRPZxRGjVHrNzKFWy0dSmSfQPSLKGGU2zLfaRLYdXHJDXS62RS73xS8DRWmjHFBGGmBCHFJDUGZMjSaMqFX8gFW8C1+Ly/b6XPvJiLMS1TzhMzsaERHpHHNQUnd8KoN1MHQWAETmAFWFAKXiAKWAAFUf7QhJRQhEFghUyAgzR4A074giVIg0/Ygh+ogkD4AxtYATcABB3QATcIhCtwVC2wgQeQgDE4Ah9I2HtVh15Yg1QwWVS4BEswhEM4BB2AARpYgVRIg1TIAx64g1ngB1e9Qzzkwwx0ycAqRAXKSslqx9WzN0TDN3E5jiFNxckwVrvkzmSVWiSN0ittT2ndS2MlhmKYomjy2l/QVmaQv2uyJi8Evbr4yGk7OXIVSXVtW/1b1/8E0DSjytiIh3VYBDcgA1DAhCOQWAlogB2gAxeAgCIQBDeoAR0IBDrYAR6Ag0CwgiTQAjowgzN4gzegg8xNAzfIXDdAg8yVgAEogBigg/4qGAAX0AI3wFxG0AQ2CIMhEIIcsIEbyAEgaII7qIEZoAEdqAFUUANSMIVSiAIviAJZ2Ad+eNVXlcmefUY9DNrZyECIUcR10qQ38ys5IZd70zzJoIwE0RV/3M7qVIapJV+8FE+9VMvxtNpprUufyNJr9VpsNRYtZAYvTNvHFFe6AKP7VFd6lFvV27Y4rC/AaQ1tpEN3iIQ5UNxHCIRGuIIBYAAeWIACGIAisAIrOIIdSIIrWIEVQIM6GIIW6AFIQIIV2IE3qIMxGAM3SAMb6AIi0IIxGAIXYIEbYII3OAIesAEzGARR4A896AIbsANZmAVVmAVqoId50IMaqIEVcP4BTAgGQ2ADQzAES1iDKGADVTjealTe5WVexbFbOuTZ0EFE4zzO/CqX3diN7eVetKROtFRSZD2Gxrya8eWJZfXOpx1FBplW9Z2VKOXjJC0Ga50ern1fLbUiK7oi+gO9s8Xfm4MWMn1becKjecI2AO3GZiTgeMhDTsbDalQHWaiCJBgDK6iBIoiABiACHXCBUpXULdCBIViCJtaBxqXYG4DYFnABG9iBIbiDUUiJTJCAIUCFXggFM1gCN8gESuiFwwFjd8gzPZiFNkiFfrDmfdiGYXAAAiiAHYCHYQCGYbiEPGCDPDCEMEACQ5CFnI1Jmezkng1jPjzBd1jHdYQbRv5jnzKFywpVhiTt56vhifncBal92r0cT6XRY7Uc5Kd130N26GdS5GHQBWuCZJAcV7aV5HLVv7aFLwBu03cVwdhom2ucxnRQBlUQBVx4hlf4hE7ohFDgBB+AgCQIBV2IhCto4hVIXEf1ASTAgjH43AaGhE7wBFDphGhYh9BjBliYh3VgBVCABWhYh11QhzeTh33oh3nYh2HYh3PQg2GoRnO4hl9wgAI4gCtIB31YE1sphTsoZ0togja4A2zI2X3QBy5u53f22ViN3gsiMHWMHMrSk+FAyeSCi8ZsFoFW7IGGUr5U3/M1VqrNzkH2CWTwCa5t6IeeIkJ26GGoaF/8Rf5tyr+w6d80DZKO/rltmy/6AqzAEWOYnAdUaIEpUOlngAbbhgZXsAU81QRQiEr/LOxpQIVlYNc4uqO2GhI7iYdq5Id+aFVWlcA1GAVt4OMJKIACYIA24OR50Id3SBBggAI2mOIm8AIveId+qGu71oe7JmkvZl6/RsTX0D16Dmx23A19o5GyqNCvWOz5hNIBWV/2jdrubF/Ldl/MNmTN5mzNJob9PcNqS1e4pZ/TRu2ei5sHrKwI7DaRThxPvsZ5MIYF2IJmwB5cWAYEnd/Ic/AfOYQwHMYlgYtpqBt3wGrlveZ14Iccn4cuGAZhGIZrAAKzToJM4AZseIf1jofjIP4GS4ACL8gDclaDQ4CHHEfvusZrxUlevNZy95bVqizHQRQvfqkquITjOJbjZM1O8rwGaljIAP9jJX3ShdZjrjXwQd7ay5bzBWfw6TFJyaTwS5avynJXqtxw4XRtDHpteeDiSnCDnAEFEKmQYdmKrtGFrdCiW0AEF8gE0OR0YRmWEPF0LVoGCFkGachUrOYHaGzufXCHHM/xY2CCWUDVOygABBgDWmibazgHhoKHcxiGYGADKFADS8iDJWCCX4iH483xVnXVu9byZ79rZ7/yVwXj4wyoiRnsK8HBZj1opbEGNr/aVFRFcYdWJ8Labo/SA0lorZ0eZ7qGhIyeKx2SZP4gEnOqm3BZxLih262MQwyXQ94rrE2mw56tw50t+LzGa31g9mhwhacGBdRUilThGU6g+Dp16U74BFABlRYQAAnYhIu3+IsXeaLWmZYWFU7whBKnd3mAh2pE732Yclfnh0IghEtIBUuo9TFYBXWoRnpwDIaqh2v41FmAgjB48iXQg1FobmtedmZ3emZf76hX+Ghfb3qQdr1mpAyMHey1krDDlOZRz/O8jPThvrkTzCZSjm4QrokojyAkd2ZaX2mV+5mpGXGHIpmxm3luM8saNAtcE0N37Q7vwzzL8mc3/MPX8qfPcXlwBU5ohEAIBEgAhU3wCI+A/MvH/MyHXBpAg/4GrvzPB33Qh/xGcAQC/YRXIO6olIdV3wdqYAdQlgZkSIVh+IVROAAEIANV4IULWu9y4IbDigehLwVhwAM2cHLxZoNRiAdrZnqZT++nt2v1Vu+oT2Jys35y8xzXIBSyawzm2Abyg75B+T7NSDVz+Aa/s4hYhDUdyzvl0Abvw4gm2r6x3776t//6r9Io2iR4u6TECZxZBQh48OIRJCjvoLyCCQsynDfvoMOIEidSnLhvX8SLGjdy5OfRFSRGdEYGghSITqCUKVGqbJmyEcyYMmfSdAQzUCNHjh5t6uQq1zR3EAfOS9bPY7+j/NBdK1XggJlV6c7F02eVXjZ49Oidw/5mjFupYE2gdMmDZ0mbUfuSsmXr8e2+t3D1XbRq9y7eu1u31uvblxxgcuYGEy5s+HBhboe7Ef4G7jFkyIO7Ua5M2Zu3y5g3Y778rVtny6ItZ+62zfS2bdqyYcPmzp1AgfEQ0j5oUKG8efQkFpzHkGDF4MIzYuRo/Di/uHJtQXp0kmUjl9Jp5tRp/Tr27I90NnrkvWenT6+WqYMnj92+hMfk8WvLL9swYAUKKMhx5528i3vLmaP37tw59ABjSSml4KGGGnnkEUUll7TXVlJySZicXEfldSFee/Hl11+BCYYYiCEiJpmIg4FDGDiMWTZZNyeakyKL5rQIWmiabUZZav6bafObQbnRNhyQQQZ3HJFFEumRch5Bs4lNKsFkE3VPXucdlVVaeSWWj3Sy5ZaefOIKM9Ow8xo/87ijiiHzQIgNMLM0cAAalXiRSjZX7SXYf+/oE881pJASFil4rKEgG3mgQg+EEE64KIVyYaiXPhpyWI+HgRUGWIklCvahYYwR5qmnmb7Y6aiROcYZqqja5htwQro6nJGxHgkXoxL2k8wnkEi5k3fYZVkll8EKOyyxnXhyLLJf4uKMOuqwtw8wD6iRDoTXzJLKBAeMYcsu0mzDzVby0GOVOdcEqE9fwgjjp7qWrIHHJQcags2DidqbqEZyKadPP49GSk8+k/pV6f6lmFpqDqeiKrywiS8+Jo7DkUG22TffpLpZb69qLJGsHRtZ66KpeATKJs1Z2UmWxQaLLMstu+zyJzF7+eUrtjATjTTz6DPPLBOwYA2/9Hh0DTCpsABVLLUc884+9WCzFV30EC1PpJQKA0wwwpRy9TWGrGEIHlEYggy/9977ltn79uuvwJRSWincg20KIjnjBGY3wgmHuOmm4/g9jjiBCx5O4IQbLg7hEktcMTgVe1PxN/FsvLHHlSMHMqNrJAcJJJuAZyyyw748OumlH+sK6qmj/go77EgTjW8OVTJKKr8Q80s6/JxzLQ5Q2aJLMueWc42e+/hHiiHG10OPN8Fk7f5NKYYE4Y0hXhsShhqmXGM299239Wg+4dcT8MBvx623YXCrvz7cf/8tDuCCDx4O4YiDQz/++dNvKuT9fzM5xywnwFhhroB36Ac7HGGsLiXLdC2LWcxUJ8EJUlB1r1DdJjgRimmUJxvJqMUsHpCWUWACFe+AR9FwUAAeTIIXyWAHXeLxjmzQYx/6eEc6glE1etTDecLwRlMMEYxSeIMNgrpeHg6hj3p5r4kQ+gcU/RG+KU4RH1bsiz3eZo97cLGLBrMU+8L4t3u4L37xC9w9xAEZNUYGf4/RHxzheD/9aWyAdpzVRZCUxwIuqg236oQ6bPGIY0FQZiz7UgUt+IpFMv6ykY58pCNRF7MtfcIWoNgDFJrABUREYQ+KOEQh7hAGNvwiFTkowA6Y0IQ1SGOJ9BhIOYQGj6n0Z3n6uMbzmnIN6AEjLIZgwx0IsaBUnMOJxmQLFJPpDylSMR9WxMc9sgiYLnLRitH02z2gaY9tjoObf7NHGe0GmHGQMZyAM1HhFPcYyEHGMRKLIzzx96o70jNf7dHjRvg4oXr8jBWdgMkjIkhBSBJ0kc04KEKZsUhJfqITnPBcJBqxCEYwQhCAGEkc3oCGM5BhDFzAgg+GwAYh2OAGLXCBC1hwgx8soQuz44G2gFeIS3DDeO8YFznqAQ90xGMf5rBlOXJZCnOI4/6HlgDGn/DAhktYolC/iMcxjamPfyyzqs18JjSpqVUuYpOc4QRnOc0JzjOqMXCAc5GnFsc4/zFOceGY4/7gqr/HCClWDhlXXnSGobpshC5r6V4B29KR5LDhHYOgAyMewYlHdK4T4BFoQzsBiUhQ1KJ0iMMZuHCFKigBCUTwwQ52cIMb2EAHO+hBSJGghCl0oQxpIAMYpoCEHuigBitwwQsiEAEIvMAHEOABG3IwBCTkQAUsmMAEHvCACdwgC6ccgwuTgY5z5JQq/CoHN6rxDn6YZlz0cB4QSXEOe/ywFH0ihSWcZ4k8kCIKefAFE6P6RGRWlZlVxGo1ubjFsfqtbv51E6dZ/Qa/93kVcOccEYoos1Z3gqZxDn6wW9+6zrZCGHJBwqtVbBgRgghEXP768KMucq9/KCU5HTOxPiphBQVIoAZGsAIWvtDRLSSBtivILQRyDAHdSuAFPv4xjiHQgAYwYAEKODKSk6xkJS+gyQxgQAN+KwEerEEPIh3FTZGRilG0IQdCiIIKDsCFXShDGekYlzCGAY+15KMUxjhHpIjhXW4E4xrYMIQQ7lHepqzLEoZoCh4qYYg7WGIW/MCGfLnnD7s0877UvNuH+JM3Dw2Yq++D2KcqIyPKbNrBoGmrO9mpTrVa7EacgZyqchORhRgErxhxiDzgsY500Jqne/6JCIbzWhEb3sWG+USbkeZRpLcgIgsGGACUn/zkJjPbycqG8pCHrONpUzvHur02tnPr4wgAudsvgEEVWvCDMLThAdJWASG2gahsWGMYTDjAFWJR5jPzwxxH5Rc/iGGIc9gQG9ewSjzq3DUnjOOHdd5agdK7teoZIg9sMMQTEm02uzBTH1XkEME0Fc7AgWg0K2rRqOPqYLY6DlU2uliqKZKQd7D8HbPxUTzUkYxjGAMZ0oCNQYQEEYoQya+yEnawqSGKI0igAC3mtrd/DIOlMx0GMXC602PwdBjQIAYzoEG3Y6DtGOR4Bi/Y8W7BrtsX1ODHVneDCn4wKCIgwaQLuP5BJQ5xDmsIIxVMKEACHuAFWVCDPfTYBim4kZR35CEVMQzG8pxm5zxYouDN43MpSFFnYQxRa3m4BDGYIPGJU1UfUrQK+QaGPsQM2H2DUQxiPE6abnyGwotrHMpDU5rKxB5VLq/hRRwSD3agAx21RseY4OGOdSRDFqMQtCFm54t0qHpjPq9nkQihgxY8AAsRYEACJLCDB0B96UnPLbazLfUIwEAGMoBB+JfO7Rhw2+vhX39ud/BjGtCgETngQVqEoAIVxAESn2DGMrDDPNRdExSAFVTCHeDAfRhPV2ADv7zDMJRC1GRDOaDLMAQD9TTeDwkDMSCc5F2DMIBg1gjDev6xwebdi+cxGhUlnugBhjf11zi5DzmIg4rIyGSwiOrhyGlghsX04KeZHGjQCGecHGZkgxFmgzcc4WYgoTZQBT38hjuoQzpQQzVUgzSkQ+uoAzXIQiWwQRMAARA0QRtcQi+Uh6rtHM/Vxc5YBPRtxDxIAAPkwA/oQAIUAAI8ABwigNRpnY/BgLZtW/i9QAzQX2ihXyD2IfoJom49XdJ5nwz4WNnRACQIwQ7cQR48gAO4QCMcFCO5wzCkAhQUwBXsAikW2lb0XjyQwz68AzLYmfHEAzfsyTnUGR4Ygj2Yl7ogHIE8nrpcQ5/gwQ2cYD+QWKIsmn3dF1ZtURd10zi1D/6mFMaJuIiMWAztiUZmzF4O1t4QpspqJOERIuFm1Bw2aEM6qMM6tM6sSQM1JAM1XKE0GIMqIGAXAMENpAAOBAEUGMIsVAM7nGFCwMM7uIPLOQTo1YM5AEjvsYPLcVjLSQ5B7lGsqAPqcEECDNnRNMADKAACBEADvMD5fRsfNuIM7EAR6IBp6QD4vZ/4aVsgjp3SQR0NMIIQ2Mcd1ABKOYIzNMMiccsnhqIV7MIt2AI1xMM3kIPvAYw9sCI6PM0rxWI8oFAR4YA3AMO6aI3WWIITNA/lhWDzWAIOCGOiEGMULVOjUdEzbdMWkYOliZP7FA7imBU4lNX9jNo6XUYQBv7hqa1VO5WcNp7a43jDJYwCKviCMVDDNFADNSjDLtRCKqCCKvhCMfQCKozCIdzBGnRBEwiBKkHBGszUL6DDQQjfUlJDNkxFPIxLPXADLqUCMBQDMqTDO/SeNmBDNZAjgNzmTeWTPSWHNCzCl4yBAqyAFdiABEAAA9DBJhTAABQABDBdSCqd1NEASYaWSWqdSrKkjz2ntyHdtzGBDQxBDcxAIMzkHeyBC0iAJubkIuFCMRTNGhiAFSTDLthCMmiFMOAOPPADOWTDa9IDObxSOZTDQABDEbHBN7CXJahLB1oCHvAZVdrZLBiC5oFlW5CYhUYRVZFlWVoRWu7Xf8Hgxv65JeLE01uV6F66kzpJmDr1z1+iGslZTBfAyyz0Ao0CTzVQwzEY3yUEpimMgiUUQhtAwRM8QRMUKRTU4iUMQ+/5HjUgwzFUwzhuwzkIBDe0GzAAgzFcgzFYAy4Bwy94aTEYAzEMwzBsqTZoRZIkiYkpg/99whYogAvsAPUpABG8QickwAAYQAIIotT5oZ/GgPldHQ3oQNU53R/24dS95CN+G5AVwRakQR28wRH4QDCQAhSwARgkQSf8QA7EQSG4QARIQCOo5yvggjHMwiywQQHUABuIAi8MpT6cQx4AA7/VgyUUw5l1Aw/VgzfAQz0MAziwwRqAQx4YiCVYAjEEg/6fWWVY2FnkRRyFVigUDWMyKdMx3leH3oNa8pc5nRH9jGg8zY/hkOhc0mXjhJrisJWC5IEeHAImZIIopMK1oAIqVEIhFELyNcglICAUCAEQ4ADABoETsIElpEIwzAIp7KglmAIxiCkxWEOypkIpHKsl+AlrYs3VXM21zMIvDAMyYMNNWQVSuMc+HMMmuMInYMEN7MElTIAD7MAVNEMr4KkA0MceNl33Od3VzYAf9qEM0EBJysDU4SzPet+P4cIW7AAN1IANrIE/rAElutgm7EAOwEEivMAESAAjPINOluoxXAserCoSTIAOyIKe0AM15AE60IUlVII00IM5cMNpYv7DQGDDN+ABwRlCKTycE7CXIUgeKZCgwE1sE0SrvVQr4l4rtuLDNpWTWnart8pP4aSR5FbuW4KrG4UDikIYXaLogjkGZ7JBG9zBHegBIRxCJaSu6h6CIRSCMLFBF/hrEAhBEAQBEzjBu1yCKaRCwpKCKZQCMAyDxhYIeq3XGhzvuxCI88wC8V7Cn6QCB2YDN5xDOYzPEpXNUZgs6myBELTHD/CAEbhBM4ACAhDAABxAA0id0OLstzVdt9GAFZwBGpCBDuAs09HA0j0nI8TBDABqDfjDJQjB98qAeOZADrRBIrgAHm5t177CLqRCKuRBASDBLvBCIaiBMPhHOgCDKf5YxTVAwTFsxTU8ZTm4nDYcaBPcg97WYhMwXh44ASmsgTAUq8HlgRAY7ohVqz9kqOI60zOFVX+NERAL2LcKTheFQxrhz+WC64jKlYqaKxRTWBM8ARRUsRcMiruOwiUMmhpEwVisQRu0gRo0QRD8awqkQBh+DSkAAzEg7J8Ab5sgj1kYEaHggYIUWjCkwiXkwRpU8RpYYh4YwiUAr/MQwzksTw1FyC6cbCtgwRC0hw0UgRHQgcwagHImwB6ur/0CWflpHQzogBagwRckQRH0b/c9XaE+5xUUAf7GQA2YwhqsgA70gA3QAB2UVBsMQgQ4wAQEAte6wiLlAgQXggEYQf4Fu1AwcAM83KglaIM+sAMbVAJdjPA7lHA8bMM3SOg9EAgL8zEeQEEp4IDXJGg3BAMefCUOhyXi8nAPc6gyktNWlZHgxGURFw793AP+cJE9k+sbPTEUm6vAVjEUOMEXrwEbCGsVNwET3G7oQkEQpIAGsIA9CiwVG7SwFkrBIizY1CLDKZUd27EhHCvYJPRC4y7j+YmfBO82IEw9+NUucMIrfMIVIAE/0EMLVIERvIHMHkABGID5qe/TDS3TgaQMFIEVVIFRa9QVGEERaHJQD2JQ++kL7IBp0cAZFEE5QIEOgJZp0cEK2EAb/IGQRYAvN0Pq2AIqpIIhFIAxV3B92v5ZNaRDNQjDMqeCGiQH3VYzVaCDN1hCENiDnwRyCzsBFQsDDljCDziBIWwDMORBCqSz2awzVZVlFWWTVhUY/JiVW9bP4IiDPo+oPh8O5mZu/rzTPyvOPS70v9bjDaRxIfwoG0DBZvZxE+CAPd5j7QbBFBv0QOs27tKxgjScoDhB7QJBEDzBuzQcbee2E1xqICsV483CNaz0NfiqPvACTH+CFSxB3ErAUu/AKzTDbg2i0P70Hp43oNLfi43BGJDBG8QBGiw1K6/vUxfq+d2vEcyAoD4cD/hA/VpBIEhA0/oBRkYAIPwy6tRCWq+1C8QBLexCMrhcKfTCFQJDPKSDMv6oATzoQwkD5DDEwzn0SRCQQylssSH0rRMQ9DWIMw70rdaEc+75hjuwgzrgzDQswzLggi3YAiy0Aiu0QisU0rE4FChoQjWosw5raKPhgw93EVpCruVGOROTKJXvjz//M8Ca8f6lQGtzJuMNmpAWKRkDwRmfMcDa4xQPKXED7FgkdG7rdm4DLA4YN3L3MZH+a0D3MUGvEnvFRy8Jg7phd0xbgRAQAzB4txHQwEER8M+an3mfd6DSnw4YwRW4gRzYQR/QwRyQASvPgNA+NXmXX9Q5XaLTgPnpAB4MQW3BgBFwAgTYgBr0AUZCAB388pfUwu4eAnPegAt0QS3ghzWwwf4VzmY6JMMo0BBYxEM9CIM8MEUpNEE2h7TD5UETELc3iPMNNAEeDBEppABDFdIngMciOJQicEImSEImZAIkiAK7p7seNMEECEImEAP2IpMOQxFlVzZXKeMyllNmS3mUc3aVi5wbuVUbQQb9lHkKqMAGaIAK3AA+3gHDBXIhCEomkfmZM/wGoAAKyDnHT3QZy3meX7xxT7EfDzRhE7QqFbdxD2zFIo+g5IEv0gIn2MInKMEP6MOhL/UbvIInOLqpO/qjS90M6EARSLIVmMGl+8Ef1IEcjIEV7MCno7epd/LNkmQNEMEYKMIR1IDXy4AROEIDwPoezHqtN8MneEks0P6OrhfBLsSCGggBaL7DIaCCNKADMRR7LwgDupQCDlnCEzaFE1wDHtRioVC7EwDBN4hzCjABHpACG5DCDdiBIryBGKtBGWA+GBf+HhxCYJ4CKtBCLyyDNTBBF0QBAyBAAsTpHmADKcADkid5vvvwD28VV5UTGUU5WQG8/Ay8HDnxt6qAwot8m0OBGoRB6B70ctt2CjT8Bjz/86PABph5ltvupVbPcJNxkRL2kPZ27Vb7mINhGELBSTcckeJBKYgCTLvCEfDAMFxCBFhB+HrCIxDw1ZkfDXi6eeM/SRrBerc3QHy5YsVIkR0zYiRUmJAGQoQKdfwJFIjRo06BdMTQYf7ECqAEK8rsYeDgAZ1nrzp1ahXLFKpKBXbo4qULlaV375BdqpZOWDKfweLRI/XuHKl52EoFwwMOCJQna/LgaeIExzcghlIEwWPJkKEbhNq4cSOJCp8hhIbgIcUmz5O2UJwECYIDxwO7E1gI8eJi1LVSpErV6zeY8D/Dhv398+cvX2PHj/Phk3wP3z3Lly+P07yZ8zhxmj+DFjeadGnS4cKZFoeadWrWq0enJr1BRQocQJg0EQIkiBMobPOsgdKEbhAgdHGoqJ1iQ3Pnz5fbbvJkqyU8a5w0keubDRvsceUap2sbR5Cpa9Y8ceKEjaVLoja9+mRkhaVDEKxYufIM0P4M/zRkkME/AQMscAYaaNBhhyIKQhDBGWRQKMAYJowBQQsnNIIOBtHQIg6C3HiEICPQ+CiMPRpooCRnUGIEjDsqcakAHWLh5ZZkrAnmnWQsSYYaYwxJZpprthHqnHcsOaqUUoIQBo88cGuqCShuYMoQFZjIg5RRrlTgAQcgOAILM5Dggwk98DDkSTxSWCEDB1ZoYQk3pqAiilnwgIKHVL7xxhJS8gCGHsIGO+ywxRaDTNHJMGsUM83u6WyzSD0jrVLVMM1U09Iw2IAu3ua6AQchfssjj+GC+CEIJuQ6jq7mMog1Aw6cUy6FW23rLU1DomIDCijM+6077ZrQzrgUav4rbyrffFujK0Mu0YSTV1w54oZg8ojgiivGeIYO/w6EkMACySX3QAAhFLfcAilEcFwajIgBBjQgEaQTTnZAgwZAxjDiio+62OMBFd9oxhU08oqihVReMqCBG1ZRhp1Z0EkGmEqqoSaKXaYx55p6LKnmHUP0sYaUYKBQCooU2DDvhiBS8OYqFbQiJYo7UmihBT74aOEBCICWwAUXdF7hkln08CWPPVDJJBl4nnGnixZSYKGLccBJ6g5TiSG00EMTS1RRx/CJTLKzK6vM0bUpHaftSzeNe9PNNMjKiSd+1S0339RQAwpWwzsOWQ1kxSBWDmjdgPAMNsj1CeB6FS47uf6mekI9uZC71dbbwqN8KmgH2cSVT4qwYS0IBrrCkzjAPQjcAdc10L+FYIAhoXRp2IGjLeD4g5BEFJEkEkkWISSUT0BhhBFArqCDox2qSMBqFFV0w+AeVgCCDRdQwWRGUdRYoRB0tjGFmmrWSEYaNlR5ehh5LLHmHTzmQQawPJxcAze/b2CiSpZphodL8IBKoiAEHwgRBzv0YRCEKAQhHFiIB0awEHogRCWu0Qt1uGMeF3BAC5gwDntcIxilsIQl8hA/rxkKUWMbG9rORhm0sW1tbpuUpHDomc6EJjQ3pFQGUsCb3ITBO7+Cy6/wFpfxbCADF7gABpzoxFg5RwPOyf7VdJziGyisAQ9syI6rzLOdyeEAWSooDhAERx5jlSEUoyOCA4KgBAiMIT+PoMODXPe618WOBjCAQAQA+UdAGgEQnICGOtgRj3nMYx/8cOQ+5iEPdkRjGbD4BCQCAYcxXMEIY4AXAlqQhTuk6AFmuN4KWLAG7l1iADTQxS5Q8QNqsIMUvaDGIWwhDUwkIhn1AEY8DGGMc9DvF5YohSGuQYpUsKEJWLJaCsQBhDXYRoA88B8VljCEH/SABzrIwQqGkIMbjJOcNxDnD4QQhT34YoPuwMMPiFCJeozDG9cYxiyGUYruGOIchGIhohLFGBeazWwwVJvaaGgZGzrKhj7M4f5CITUpyzAuK8UyDhp/QBchFItVKSAcBkDqRAqM1AIUeGIGqkibW91mSnCZy20ed50mAAFXK0UOGVmgAQ3YSnPKqU144CCKVnjCBwpAgQ8eQMcx0MENO3BQHl/XED0GaAYvqB0gI0ADQNLhE6/IxTKiwUFIymMd1NhFLFShCUG84QpJKIJUc1cQIxygBVEYhIoeQAZqHcEFE4DCwkYxgBrsQhm8wMT4UjGLZIxCFNOYxR6SQQ9TxCMPw5DGHeQBDEOQwhLXMMUdDHEHILRhNxP4RgqI04QUaicFCFgAA2Ab2wW89rUMmO1sY8sAF/xAFBJDBj1QcIMfkMMewfBGMP6GkQ1uAIMUW8yDPxUDUOkOlGxlK6hBKZPdhG63UW7j7mUqgwEzovE4ouLcqpggOA1E0aRRdK/hUqrS4kxFO8mhzW0E15xklWcuyGIBSFGqUxb4dHO2SYNQP+EDBhhiCKVc6hsCYQTdXcENRnDQhTGMIAbBAKsdjkASzGCFI+xgB0RQghWSkAT9kIEMaECDWN4ABzrMeMaBoEMMegBKKhSCARDIqytcgYQWTGAJSEBFYFsQCpnswhDpQMYdkqEKTCTjFmpIhjyGgodfIAMP8phFCi0RDEtUglfeuYMQumCPILCBBdoz1Q9ucAAFzJnOc77tne8M2wasIAyo6AUB8f7Agyh0o7jfEEZy69ENYXwZDyuMrnQhLTbqXjeGmIGhDNOWtu866qAzlEwGWCDcm9rmB2gcD+EuMFJVm3TVTjRcgHV630+5yqa4IhwLbLPSwUHxia+uok+tiIMwqGJ0PXhAEHbQAE3WWJPbsjCFbqeDIliBDhOh8YxfUOc5HwABCFCAaxOQgDlHAAIvkEED4GUEjuiHW2M4AxogjIaqIsAFTOAxBFYgBkA4YggrsMEPRnFkARSAAWuoxS6GYYpzrIEavSCEMpQRhWTE4xLuYIMsfLEGeZQiD5sthR5Ay4YnhAEP6a1HHmbhBTfXZgXeVgBtbwvb2uaWASlqwB9t4P4HTLSABYbgARLKAY5rjEMYW66Hx4iBMq997dGPjvRArVtdg06d6pnWLqarTnWVmloFhNupClggK1ldoAJlp4AFRNpesccq1srRrwoUp1O5xwqkdRs1qttruA0MGO76JY8XVgHkHUQABzpoQCCu8II/uoABCfD2Ar6tANi+gPKDVPflYUD52m3+Bem+/OcvPwMIWBjD4NIwuemNhDs8QAdKKGoDUHEOTFQCE0ceAAxEwQIv7CIdqUBHE5Kxi/QlYwlXtskTZjGLJ2zcVMZkghe8g4MuiJYJ9bjDIdagh6io4AYqSEDMcUtz8QMNaKBgBRRWMIHs5YAFwiC6oYlBDP56lOMaxBgGG5YO3UhDOh8CnXRkGiPqKI3Ssi6GqA4Aretsvk45wk7soGjVKKDszE7VJFCK2C7WPsoBo8hwQKoDY4WnVCADeK29TgqlaqU2zOgH2mARxsDHVEAHGAANrgANxsAM2MoMuGVbyOAMyGBEHOQF9CjzKM+qNm9caIfzXqABeoz8gMbmgCYCHkACFMAFhmAQloAIImAKKyEeTIESDkEPTGEUEAAGcOEWbgARqMES0sEQVGEXqOCVfkAZ4sEmnGAWRqEJ3oEU8GArgiFVcCAKVKALogAIloAc7sASQC4P2MA2bmABSIkJfey26mwBxC3cHG8BbEAIdmMFfP4gDGZhHIIhHLxBGIDBGMgh/pxkHt4BHdJBG7QhG7DhfNDBF/5p/1rI//7PhdCGAMvGoAgQMnrRbGhDcR4QAiXwGEmqpEaqAkbqpFJqcUaw1UIq1VQtimRFp0SwGEnQ11SqphQHAQpgAl6QAYpgBmogB2xAZ1hAZ1xAAiTgBYbmBQIJaBSACZUQ8uas2/QRAcJtEsOPAV4utmzOCSPgBVrAAagwD8bp5tyBHUahEkAuE0ZhFBrABXBhF1LhB5KhyUzBEJQBCS5yB25BGvIgHZ7gGC6BDfKwOzqLKkZlwFqA++oBDyqhDUxlDcwoBbiNH10uIGvu5iCxwzoPNyohGP5UIApnwdC+ARywIRhQgRuwwRqAAQ+oARmMwRiKoReQARmqARkKwQ2CIR/6ATFssSxxMRf/TwDRkmzGwdV4jRrLzgHkci6R0b2aEcDETqSYsRrdixonoC+p8b2mkS/1TqWs6FYaLwFqIALaEQJSRLZmTvxkS/J+ciAtk/xqTjLnLAEa7ycd0+Z+RmgQ8gcIAQEMwAAQoA1GIRNoDxMwYSIpIAHWYBd2oQxu4RJ67w6UYQhsYRdygBeooRCwAQiSIQ/uAB047hCxYQ3o4gZgUgUooBtwIL2gQg1sIwdgIEIWYju5s0IoxAgUxgYegAfS0RC+4Rq8gRyywRpSwRrsT/4YDEEYlsTQSOEbeqEQwiAMbKArrmEszfI/+W8tBXTSJGMCKVAC5zJBJdACGJS9tnHsUu0Yzc4uKeAvN3ADX43uANPVGOc5rAgFJOABakBoJIDcILEJFcASw63bDqAADuAzl/BEIVEBCoAACsAADuAATnMABsARAXIBPtMJB8YFbIAK7gATwEQICmEiM4ESXLMSJjIDHOYOdkEPaCEVlEEWdHMIYmEXcEAXgGQYcEAaguASrsESnqAJLMFJbiM5qgY6g+E2qAYKALH7CuIFEmLzNk9e9NR2ZKB2KMQKfqABLgACJGACusAQvAEbhIEYuCEbZuEX4m8WDME7DCEIhP6jEDLhyIiBBa4htCyBHJwOQJ8OQAd0LSkjHyRwGZdRQl3VpDpwGntNAyMwQeXSQKUxQ01QcURwQ53RQ2MtBRxAMYVGHucREg1gAAhgJxGgRQ8AKH/yZwTJRJ8QaB6gMi+zCRPAMm+OBx5hGZIhFFJhFNpgDyZyIjFhEp50IlUgAjLhAW4hE+TgF0ahF9pAGX6gS29AGX6hEmYBB6YBA1QBGCzBCbLEEogjCISALgaMAkoBB3hgTpuJBVygj9yFTwE1TwHVTwFVBq4gBxhgBR7gBUYCmbwBUAxhG35hGFZ2Fg5hGpZhHdLhHaQhHeaBH/YhD37gGgjWEthAGPBhVP5JdWhN9RYHSqAYgzHs4R4mNO0YlEFdFe1mNRv7MkP1sgIc4Biz9lUpQFd3FRvdUldjzUObY3AGYQxY4AHm0S6kVUbdtgGaFUjddm6B0i4e09uUkAGs4BNc4RV0IRmUwRdSwTUlMhNckxIqIXEnEgciwBbsbRWEwBcKoRfYYBd4QF+XgRQqgRSAoBcyIBVIwRBmCg+AoZlwoPvctAWE4ThwrQmYQDlcIEDmwAoeYiG0sztpgELIAAZToAFgQAEcQA2u4UzzBBt8YRhk4Z4KgRlwoXltgRV4wR36gR+QIQq2YRYAw1eIwVCElmi993tvUWzEYUGjSGqdCO3OTmp9Df4bCwcvoTFCXRVrt3YvS/AC5Y591+4a42sDEOfXcGARXIEZAsEGyG9gHvGP3DGBhYZo/O0GdEAHesAHkqAKpkAKsEALtGALuOALOHgMPNiDycAMRNgN4oDG+EAQFmERBOEZDMYTYOEWduEWxpVwnxRxK2ESJhIIIAAWRkEPasEGeiEPKPcWdsAWbiEHpiEPLsEQ1qASWkAW1IQq2KAUTBdXeI4C8uA2zEg3aoMFdCAJPuQhYoddGEIH/IMOaoABcMB3E0AC8OdMDaELkGEYiCFSZ6ESPiElOuERNuETpmEeuIEU1AAbhiHMFLEUuLcWwXeRvzcywIEZXc1XMXR9m/5j7tgO1t43AiX0VlcVvsj2k/FXf5sDcTigilIAFNCAEXChGV4hDexgEfrYGaAhGqABGp7hlnEZl53hGXbZGXyZRZihGX55mIm5mH+5GZBZmJ3BkF7hEcigFXqzF8bVcF1z9hB3Eg5hIplgh3lBDXiBBWrhDmShDWKhB3ZBFnQgGZxgFNggFaaJGrxDio+JCaJgPFiABShgEVUAA9rMf8DuCgTBedRFdqiKXeAFQdBgBRoABxggArbVC4LhU/WpGEzBGiI1FS7BFTxhozvBEz7BFmipO7YhGE7mkLk3bJxOMchyMbqXkcE3H7KmAhp0aqkWQ6+xkqHRA6+xfTtwGf4VFJJ39ZOp6H71937jKwVCwRNmIBCQeZdzmZeJGaqj+pdZWBNY4ROk2piNWZmPWZg/ARo8gQw4gRWieVxHoZoxgRIm4YazeRSi4AFemAl2wQXCGRXiIBWYQBlEYQh4IQhkIQh2QU+oYVluAApmwRL2oBC6IgzuIAp+YJrW0YyckwUkwAz+oMKoKqqk6nV0x4zhpQYWGrYOYAKaIKK34g6KARXO9BLG1WCAbHTyGBSEwAbC4Brkk7PYgBQSeaV5W7p2O7rsgRy6YRuIARiSDxiE4Rq6AR8WuWwYgxSeIAVk+ml77dXeMmztF3+JWuzGFlbITn47OaiFGqdzGr66u/5sO+ETaqAIXkGYn9qXs1qrmWG+6dsVFoG+mcEZmmG+tbq/lZkTomETrMATQCEWekGG0bWaK+EQvDARJtILGoAVdGEJdqEFZoEQRuEOMqENkoEQ1CAjeeFLhWAJTME8nOAGnkCfcmCL2iAMusA71CAP2oAJNHGyJ8AgHuQ/Mqx1yEDdZtDCYPAGGMAAHkAFUuhMs68X4vMSLmEij2B2hPAFaiAK2oAQuMEvTmgNdPu3E0OlWXq3/aEbTAG3w6DKK8EUZqEULuEQDmEPDOFmCOFotsQamBtARZHjgCADJoB8q1tWqZume5VDjfqmawVWijEwDaeUx/s5PgqKPJlsU/4gvXtABj5Bv58aqm2Zq30Zv5OZvp1hvpMZmfHb00M91Is5EKChEYyAEwr8FmrBrBXcCxt8IssgwncBCWxhBVYzD/SgEPxgGaJAgngAFYizBRQBCsrjxNX0EqiBGuagC5LDC1RAtdhAdJkgOVSgYnecqjIsxw/ECGRgBRhAyA8gDhwgS0hoDTRBFkZhFjBBDxhLB54Qq2DACNy6E+BhGELXEKAAkX/73xEDH7DhEu6AFGahDS6BpfPhUP4haA2D/kqhDSphGPBhGO6gEIjBHqbrHvrPH8SBFCZWz/e87NAuVjswbPGSA+jO0bmRvPe3pm6FGCO0QTHgvEeZbAP9V/49NAU4wROQ4AU2wdJvuZZ9WdO3Gplf4RWa99NtoW+7qhlwYXRGp483oY8bgRNcQRA8ARL6tmAMZhOeIRCOYBNCgRVq4dVXU8Gxmc3bugwYABRugQlkIQc8EgowwQsO4RZWQBPYQAiYKRVYQBqKQ9kNIRSYoQ084dprYwJURTpOF+wk4MLULXet6gVAjyPWTT/0xQUc4AYmoAB4gPHZwLbZABVkARVSIRUyIRVEoQcASfOsqggoQQk2QRSuYYn53d8BPpH9QRgwHj4tARjKgeEXniwd/h/KYfgbftH0YBby4RpmoRCAIWzwYTR63xJwYB0noAX6CuVN/vtfLe5y3v4D5Y68nwPmK7mJNtAE4ytxGoc5DN0txbtsN8ETriACGEG/d3kTcEETIIFvAcLVplefCHVqBKlRpD+bmr3q9CmOoFd1CL6C1KwZp1fMGOHi1MkVpE6vGG105clVs0gZHzlrRsfKpk6raslKNQqTzkqVJk06BHTUKDULPvHqIkrMmmk3YqnQJEqCrSWFoIQJc6OWihQ4mNxgYmgRLkFgUqhooWLCjSBnuZpV4SLGDCNX4LgxEiECBAg0+vY1YmSMYDJo6MiQ4IDKmgMrdDC5MywYHlWzZqVKhQqVqCIvOr+I8ZlGISqcOF2zlCcPFFP/Wrt+Dfsft1mXrM0idcnfv/57ulvrzufanz/grcuRc43vHz5hl0xd+8fcFLZ73yxZCrKCBQsXLlpMmHAh/AUM5DOYz0A+vfn0GC5YeG9B/HjzGjRsuL81xf39G1Lov4+eevbxR+B+GgQoHgYD8qfCJp6k0QAdLzHDTCS4cLQJM5uA5IknkPzxxxyFOUMhhc04gyKJzGR0IosnvtQijC6ySMczrrxhBSScgBLLTTlVgkkllBzyU1CjsFEUL20UAkoXytzACwu2+NHDLhNEwwQlOHgxCgs44CBEV4bEMQsUTQhxAwsqYIBDENq5pYIKEujQlwwwyACaZ57lpdcDfEbgwgorOHAHA10oIEUeeESGR/4qpqCSiiqYiZKEZzBcCpodWXSiyWmGGLJabKL+Q04lv/xDDBvHuWZPb//8Fpw/ybUGzqrK3draJZUc548ho1iCg3YtbDeBdi5MEF9842EQYHvLpucefNLCV8F782VQX4Ha3sdBtxzUB659CxrYrLPMYrtgg50I0sAZzTzDjCNGPOIKHYKh8Uq+jbgg1isqlQhwis0APKOLKxbsohvQdHLGGJBsEkoskv4o5CSUFFmIUGwoAMooftyxixey/IDJDckwMYghLEjDwy436BGGCjn80MQPUFgCBQtApBDFDXG20JUKLKRwg383TLBAAgkgsEADDDQAddRLI4DAAQk83f7AAxB018ABLgCxgASoAZOKJbKgUgghmKiiWRUvwDCDDDTMUEQEZWwByRbEWGKIJWvM0g9xo5JjyjbkzGKINYK3No6rsPqG6z/GIRe5P8QEMwo545Byw7AteN5CdhJMwF575IkHn3zTUltB69VaW95553nLgbYafHtguONuUN95pe9+XwojQcLAFa/A2yGJaSBiRispVrhIJJqAomKJnURCBxmMQNIKwAfP+Mw6z7TIzEvP4OJKJ9BAcgUgD4eyysRBVtyEHEAlItQdHN9RSBjKqDGKLqhBCMrgwS1+8INUCGEUKcgEC2wABCAIQQhNMMQaUuAVIOTgZzjomQp4gP6DG+CABxNQgNIS4DQFYC1qC1DAAl7otKulEAENcIAKgrCACVQiD7dJxTFUUYlCUCITlRgFFmIggyQicQcRsEIYAuECa6AGZ6WwhzDG0Y/YkAMYsujHNS4hjNYsbjeO+4fgHic5WyVnVq8Cx3BKAQUbrOBz3GlBd1iAge8cyFmoW520XAfIQL7uWaU7Vwa6Na49Mkt32SrQehKkIP7URwWOgAgCjOAKFeGCQimCUSdfUr3yAWITPTjCHK5whoSgiJMzggghFFGaT7QCEozY3ieO9wiZPGITolAF23Iyvzw0oAuHGEUxR4GHBIBiAqL4gSz0cAhRROEOouCBMlTQhf5pHoIHs1hBDqjABCYsASxs+MoNosCEH/DAS2HgQQ6mIAQgRGEIE9hLXiz1hRggMW4z6Kc/+wkaAgyAAA5gwQ9yeAg2kOIQmagGLRShGVmcQhRViAAMAkOGMbzhAT4oBBqGIAxL4AFUliBF3/DxjX6otB/d6GI/LDEMfGTRjLDhTXBoCjnBkUONOH1VMMRhiRvIkQV2dAFRjZqBCTxgAgDiY7T8+B5BSjU+hawqtiR5O/ocSHaN5J0inbpIcAWvERCZUyeqh4sXoehCrmirLFkBik5sgpZ0OMMRGqCAOhwAAlhgRBWI4IMe8GAHO9CBDoQqR0ERtagukAAjVOIIK/44whE6ugxOdlKJJbTAC4fYAyWEkocERKIFlYjCkthgCxwkowtZyMQEMpGDUXiBDXfIwRCu4gUqVBAPOYjCD7qwBCHwYAU/WAMTvBAGL3ShDF2YQA36WYMarEC6SEhiP/EUNxk8N24vWMEAvlvQHzBAh1GwxCUwMQtVYCITqDjbKJSwlwcwAAINgMADVnCHVMRDHutIxzqSsQtd4AIXtoCFgQ3MjmhEYx2y2Ic+8mGPfJADH/awRz3s0Y0Ka9ge5LAHhT084XzkgxvlEDGET5wPf2wuDImdY3eGJYHGKlWPGLCAVG+MY0AqqzyGlJ157oMCFPzHq1tlj1Z1d5/6GP45XPhhxCY+UQQZPMJGY7iBdBubFwloWcsv4E53BFUDNCDBAAdgwCKohoArMMKwbNZBD4yQBCtY4QpY+MIY0BCHR7ziRGd9RSOw0AiEaCIUmQEmT1KQA0IU0RdCIQQCdICEJSDCBqMQwixswBRMCIHSPEAFE3ahhh8ohg1tCEMUDJEHIZRhCWuIAhWQAEE2mLYNpL7DHVyQA0GtQI6C1cHnwqZlFkiglIatQZcLAF6gNWAChgBCHs4GKVSoIhTTFgUSGIDtB2StBlIQxSQkIQlC8CELWSiDG+Bga1u3Yd1wUIMa2CDrWlyjEoBABB0SIYhB6NsN+h7EIf6g7z4Iwv4OcwD4IPrQBzHU4Q9tkIMb5mAHgkP8DUrQNR29zJ0JRECpEDjdU6PqOgeI3AGtG7nJR+46qprOXOcaUJCDTGQlf/xZvkPXesqzO7MEwkFmeEEgUPQJFDVjDFcYA2HgQIdABLoRjABEHNyABleQIQEHoGEiHlC1B3zCE2iYAyAEUctFMEISI+GEJOpQBjQ84xnQgAYjoOGKQLyBEYGGCqSEwhNK/OAGQTrELIypBgIoYBo/WEVWmFAJJtTiBqiYgK2HgIkuUAMJQ5jCu++wBi98igmyLrWpeYAEPKhBD3pI9x0mMIZAaAEMWMiOoBqwAG07ANsJYKwEIpCA7xKAAv4tSIEDXHCIKKihF6OQlCpWkQpZiEIUnvjenpsxh1AMQYiKCEQg/kAHOVAeCUj4ARfk4IdEAIkSlGBDGC5AClfYSOjj64SLVKIS97eiGa7Y8ys88fxmOC8je96lFXTNAisgY9+hcd+hNT7WHjYGSCdncgxgcoLkR+pxVRvwchvQLdDycbBjSAKiZDhnIPbRCA4iCBBAB7bgDK/QdtDgCYCwPQ9TGnMVCU03B25ABq7QA2S2V4XgAgfAg2jgCZ0AEa+QVizyCq3QVhzBdkl4BipofbWkEFAxCnswCDyhE59lCKZiCtVwCAUgAaMQBXsgBG3gBUJwB5jgBW0gAbBVBv56wAajwASVFwZlgHlhUAiW0AViKHruNgRUYAhtQHpykAdxcHo6IIAx9jlZowAOYF8P8AAOkAOKwAeFYAZUEAHfVQAEMAFfUlBEkjGzED/phQq0oBmQ4Aqf0Fb15wlWYAZngAZQdwVXMAdzEAhx0AM+kARzkAvoEAujMCSXMAuysAZBgAdxwAmPAITH2AicsCHFWIyb4AjO+AiB9giOoHSOUEuBwAjWBwiBYAZ/pVh2tGUEuHERwIi+cwEhx4AMWEMnl3LKEoHMgkgVeDs8VmPT4nHTMh4f13Ia4B4ZsD1yBQFjoH64EA0p+AzOkIRrt0rMQGD54gkuQGYJkASD4P4GD8CDSMAIf8AHcxAHcPAGUGcGZCAGX9AFW6AFWoAFWEAFfAAJz7AJScd0jSAJ5GdomZAJilAIpoAMKsUP55AKCiAGjygEmRAFivADihAGowAENkAIOTANaxgGTIAEVNAFXcAGahAGhnAJtBUGeaAGbbAGSFBetoYHtEVbEyABWqM19sUCTBAoDLAAcNlCWQMBCnAAMGCJBTABKvADE4AEQiEKhmAMsrAKvuBLNxEKkVB/zOCQjYAGPgAIYvCKRcADRhBof3AFZOAGdAAK1FALQTIJhkAKwoBqOWAInWCEn6CaqwkKqnmMpXGMnVAas6mMm2CbkICbgoAESpADOf6gA4TVmzYgR3ZkgA7wALyzHgoocugYSOlIcimXjyAnLRdQOyhwAicAcxd4c4uEHiCHY/BhSHuUATsHhC9gBZ5gIy5AXwxglwVwiQRQAGSGALmne4FQBFXHjTqALxKQAHGQBMj2XQnwQgpAoCekNCakNFVAIi9JB3FQBdJ1A0mACkKhCYWgBqnwDis1ocbUAHyABKFQBslABagwBAWECixgB0swBLWwBKiATlMZBVFQBmHQBYVwCXiAB16AB2EAlkjQBaSAB+tWBmywBm0wAQ5ANQSqABJwAEyAAApwA0r6pAmgQnqxApdYAAegAhsgBRNABKpwB4bgB9rQI70QP/60ICl/IAiAwAd0UBiBQActQAdFUAVGUASB1QjYRwfbGAmioIuEIESUMAtukEAtYA2w4EuKsAZdgAhdgAl7IAmg4A7zQKnyMA/yYKn7IA/7wA8qNQ/r4A7RAAdJMA3xMA/usA7RMA3MoAu7kAwLlmDsAAWMmDVe1Z0lt5w6BnLp6IAktzqBJC3ecju00zv16Ec59h7kkS17FAd0MBItUASdQCE10DROg23YFpfX2gA4iABI8AkrwAUssABlJgFcUAWcUDfdUQNuVgR2WgTv+q49YAVJB6cn+JI7EF2CcgNKYEx6gAnHsA8qtQ+/kBOjgAqHwAAPAHmpsAqx4LCroP4LvrQKt6ALvDAKt1CFlJAIH8MGa2hSd9AFeGCVZTAEUWAKeQBvXbAGa3B6EgA1cJkALksIa5AAOXCgSkqgLSQBA1UACGBbs+BqmOAHmJAI6WALtXAMq1ATSsuCTggRb3AFK3AGRlCngFEEZ/CKr4gGfkAIQ7IHhVAJhgAMtYUMDxCVSaAE4jRO3DcECOQGgrAIoiAJkBIKtCALoMAjrFAamoAIaKAKsaAEYYAGaNAGd2AHy+UFEdcHhYAJo1AIR8M7PxBBQPADXxJCKpAdGqAmcXIgF0ABrkMBFMAs/SFCX+Ifp4u6ZsE7BCJkW5pkuhMgyYotsiMg57GsGDAFVv4AGFagA40wMICAf69gL0bHioNrvGYQkqm3CXpVdWiGAEQQCIO7p9YXCIAwB2SABVWgBFfwBXDgIo3gDK7ACDvAAzogRzbAA16gB8UwDyvFD9RwXjqhCqZACdhWC1uCA4WgApjAo0xglUsgCl6QClRYRKOQfLZwC9OQDMZQCza5B50VBnKACoZApFTgBV+JGARaNQdQeQvgAkiwAlWHsy4ElzvongxQBaNgCBmQA4UQCqKgCDiRCdqwfKogC7KgBTIwA32BBJ4wBjVAF3QKGFYLr3RhB3sghYNACToxC2VwA8UwAULwAz3wA0OQBYTAXrFQC7YQC6IQCZIgCA06d/6MAHa1VEts6gavAAZosANnEAdn0AeikAhtIAZzQLSJkAiNK4b7kVxl4G5qMKNSgAQhdLpxsgFqUshDgwNLsFxqsAZh0ATixARR4AV+vAZq0AVN0ARBwMlB0AROAAWX7ARBYLkRhAP6oQEqgANAEAThFARA8CU/wMmw7B9A0ARQ8CURVAXxOgZW4ArM4AkssgmCYXRGRwYZNQZbkJJXgJGdEAUbzIM1AAlvED1iJwh9QAdzkHSMEAmboBJtt3bP4AnQgAiGZQPqaQOpQA8Z6r7skLGVAIqV0AArEAUukAYssAQPMAvDcgNUsAJUwAYsQEEtUDNBkANr0ARrAARrYP5ehbAHoyAKxqALtqDAvUANuRAKerBu6hk1ThMBQpAAEMAD87UX9pQXD5CWVbcCuOAOh+AFKzAENwABn7NrVMADahMKu7AKYDcHWLADLuCmO3AFRuADgFEFVlC1u0sGdYDHhZDHnzULauACx/AAX8EENCoi95YIdqCxioAJumAHiqAJGwIKm7B0lNV0fDAEaCAI8wpnRtAJobAIgyAKrYAJ8YsJh4AJwuLHX5luahAFSwDLpusf+XEDRRMnXBEEVglva2AmmlzJ7rayUOAEm5zLnNwET1DZpGy5p7wB5aKsXZUfXCHLnBxOblEFV0AEO5AEjEB/nUQQsjlXuDlXtv4JEp/ADFtnBklAA1agBSPxDLYwYATxgpEgCG6QBUiwAy32OUfgpoWRdI+AC+27Uv0wDwPME5WgB5QgbaZQCRPACHqABC5gAzvAAC1gAw6wAyvglw2QAy3gAAqANBOQNQ3AAhPgAsJ1AznAAzcgBEgwM0hgCHegB3LgK7bAAl2Dg1Q3ABHAAANwAFh6AN81APFZ0hEwBDAzBHgQoYPQhoXAA1SRAzbQOS3AA2RwBFbABYJxBj6tA2JgBF+A1DwgXaHTWN1hA1bsx2yQB5YQBRJQCyzwAD8QBYkQCUlwBUpgBV+gcPhDCamQCYZACIugCZwACZMFCZEQCYsgCKCQBf5yoAM+sGa/6QmfQAd/EDEZIwvYcBNqEAp8wAiBFLreCUgUEB6no2MKEi7o8VT7SDvEWqxPNVWto4A6di20G0mwwJifsAmM4AZaAAEHEHsQYIg3MAQ6MATkSwREcARJUAVVMAVVgAZbwAVYYAbD5bITPlAIAJ/wqXsAioMMcAb+snUdgoLxwKn88A7DwBOHUESpAAVLcBOogAkSkAQ7sAZsgANZMNMssEErUAWNNeITwAAqIN97uVTwnRYQYJwOoHFbE2PBYlQ/wAYt8AAGOp88aABPqqRUSqBRgwDumQAG0AI/cAcsoAOyYAq+wgu/UAy9cAejkAl6EAVckAQ2IP4DLUCOPUCIdgQBERBsgiKcicXfe7cCS4CjUSAEoZADO1BD9uwGZyAGbszUg5YKu7BumWAMyFAMxeALvdDytVALplAId2ALK3C1OrCuU0sXbiCFeWwKqTALTVAGyL6dt9qO85GAhV4tE0guNRZWC1KB28IBfA5VrAOsf5RyGhAL0FAwzrADBkDhARAADWCJqm4A7hmfEy4AljgAAgD3EE7hA/DuWuMCOmAEcnYFj2CMntAIKNEJfG+MrrAM6pAOqdC4hzC0mMAOKsUEBkzsKM0AbCgHsXAD3o0Zo9AGsyAEKsAGmNACpsACieAFcbAGZWAIDiBcaWHuwuYAEiDQwv7GA+p5LC6gNXlR0heuFw2wNCLMAJUIoAoQATmQCba/A0LABJmwXrNQC6nQC/GQDsXQCoHwCBFgQgxAB3UgB4OACIugCJIAJDaZCb2kGcun/OslbbOACthQQiG9Ap8ACwJmCwisC8kwDdKwDuwQD72ADMhgDP8OEL1+/ZLlCwcCBYyGrBhypMqXLGgIoep1rNisWsiu/TJWiUGBFCk2jCSpAYMFlBdUUriAkgJKCxcyaNgQEkdIkSYxYKBpEwcKFCJJDiWqQUMGDC1hVmDatALMmCidXmAFjZmrTlk9eXLV1ZUnR1fGjNlyJUmRHTpqrF2rQ0eLBAcMFDggYceOI/5j5gAChMaslTNz4ohJYsVTM8RgHzUK1MhRp02RI2UadYjNoEyYMPWjZ4xNm1SoLk3IMeEQEF/IbkT5gc5LG22loFyyNOqGrBSXvMy6Y6lJlzV6lui5oyZOji43hOQQwkPIDRcSWkiQO5dugQIDsBcwcOAAggQMGkBQMIDAAO0teLCgMOBAjhaXRlkydKlNHkOEhNhwe2SOGQlc4CSTRRaRRBJFElQEEULqKAQRRBShhDJUUEllFFRUmYeKPNqgxpZ4RkHDiiOMUEIJK8qAp59ZmFCllllmkUVGVSpM5RA5UNlkkVRkCa1CVEQRchQhM/TFmHP0oAQOS9hgAggeev64aYMMkEoqpgswoIACpljKgIUUcODhhx94wOEGnG4QE4ggmGhCCCBuwmmDozJYAaeQStqpJaeYgqrPChwQ1AEyNvnqkUASbaQRV5xB7BU03qCDEUoBiQMNLq64QgsyJA0EEjmoEEMQN8b44g1BIIGEVDPiYASSTRqBpJNmHH3FFUE+ecSTWz2B7BFG4kBED81GyWwXekapZRQkUjHlEhdWWMUQKEwh5oZghFgDCiZSIUUIKICAgoVZHGCCiUtUuCSFJZh4Bw9gfoBiFi+cSOGHLlK5oxA2amFOAQUWAHhgggFeQOAFGlAAggSwOwC7FXYoQIEEEIgCiUJ+nKVHZP6QMeSxVzzZhBFMdKCjEkTqgMONMqbAYgswxEjjDprv2KOPONTQo5BD3shEnkJYCCMZRiQZRIcZaKDhCBpqGGKKKJZoABVZVpHlalUuJBKVSOYJxAw4biYEkUIejFCRSTDJxJRZkNEmHUWQWEeWSsJgQgi840xBhZHqrNJKDFpg4YYcgFgiCi+8YOKHvVUg/AchlhAiiCmPUsoCnsIMYvMpkVqKKUGf4kkFnyCHYo048vADkl1dYeYVW5pxBbFPZnfmdtyheeaVTf4wo4ojktjCDT4W4aSVUCKZIw04GPnEmWccZQYxVzjRJI4fIEi4gRs+gcaVV8L/hJEiJHigBf5RRsFQfUz4SaWSHm+YBRU2xLvpjhwuwQQPUpqwwTZ3xWMbySKFF4BgClOQwhIbuwY2iKGNWRDDGHmYBQH1UQpDpIIbLjgEAxCgHbooYDzksQ56voOABdTgAC1YgRyGUAAJrKAAO1iABHiwADnIoha1kEWNLESJImSlE3TgAxWSQIghLKELXVjCEHqggxvcwAY3QMLhogCcNuyMDVmwgR7QoQahSeMsaJlBDGrglhmoRQdDeMAkUqEKVfRwFsaiUB160QlCbCFKPhhCFaUQhTaoYQ2fuQOxZGENdmBBHvAwRibWgAMNBKopLtlSJbnUlC1lqUp++5sGHIcDNrnpiv5qYAMb7oAHPORBlXrIgx4IQQieVQITGFpFLGyxjGlIYxrTSMYydqGLXAQTF7e4hS1hUYdIHCENoHgFM5iBi2cw4wjgeUAMbwDFKfJACWCAgyA0EYpPhBN8uHAFKECxCT+IYQg5sEE7JdAAAxAgAQkw2HgkYIVXOOMVdMACEWxQg2tCQAezXF8mMtGPURgCFb5YAyZUcJ7wxCUuCngYdhxQAARIAE43UMESbmA4OJ0pBzvgAeFK6jg1AQEJ53oOEH5gAyEgQKbeqQ53aIqQBUAAAhFYQQSe8IMx/MAAN8BDAQZBiEtAIQFY2GEPV1GjUGDinxF7lQ5AEQUWSCcCOv59wAMa0AAGiAesXO0qBFaAgzXIoh9raEEWVLEDBUhABxBwQbQkwIAVQAABD1BAIYAkClmMghJoI1IXyuCOd1RiBQ8QGMUQwIAIhLUBXZVADqrRD3MkQR6bTYcvDsEtlwJBtECIXBTCsAY57EERmUhFLXSRy2jEVpe8XIYvdXFbYBJTt7u9RS5u61vcBlO3tiBmMIG7jF7W1ra3sEUtYlHLVtShDxGIFgt68Id8OqMOM6jBdBpwMAVkBz0GQI8Jy4se8aIXPQQwgExR2AAJvMAFPQjErV7hCFswYxM+QAMd6JCoMURAC5JQn/ooQw81DGAFvcjDAALwYAgLIAAC0P6OAhggAAI8uAWpmAUwgCEMEAujFLMQxjBCLIxgkGIYwBjGMK6BDPnwKworcEALXPACCHz1qwdbgFgbEIHIBuyrVqDCHIqwggM4YAgEONwaJoAAH+iwh1erUCbmGTAyDOENkVAFtVrwAAYIDAHVQYB1sNOdBEzACeAIBiaSOoE0jCKrNaCuBOxcVxcQIQcQuAMl1JaJUKBiEoUYG6Gl8AdU9MMSbViYTiHwggW4JQIvgIEMIIAKOPSDGDZwBzw2C491VEMWoRCFJoQkpFCkWtXmBMUqWhELWMAiFrOWNSxsQdxcDLe5O9whcXv721/qwpe11cUumBsLVQwJE4fQQ/4bytAEJlAOTTjBASgfYYUHGMERi+lvrWoXPk9cwQg64IEVsHAEHbjAq2BdgAG64525HGABDoBAC4zgBjqI2wpvCIQb0BAHOCAGeo1wBjP8u4nFBAIQVpBA8ijDvlRkAwMCKEAeFABhjAegwivwQxRw4GABMMAa1jCGBLGBjWsQgxgov0YDW+5il4/8EtZoIDAsgYfv9virOlVYo8EaZoA1wA6b4AMhIHEGubQgDAVYwQrYcAME6EAWvaiFKlZRi9DsAcziiQAXrACKRH8jCBNYt45lUIUehFVgFUvABfDQj2/g4QZMcIAd/CCBBNjAD8VRQxiiQIUoREGnhVCQIv4OMQjCly1thXjACka6AwRYYQtWMIIRdCruJBhBBnGVQBYkUAN2IHaz8lhHOnihilWDAo5PdXUrWEHrW8c+9s597ipIvexBFMfvTFgCEqp4Lt7D6Qc4yMHeWNA3miB/JHyj0wZUoAKgPF8FOIDEGyBQhEZ0Ipx1wIU+nxE9ZzgiDm7QwhXioHA3XKEKVkADIBwTiDmcwVWBGJEV3MCIQJyhCmgQxB/I4IZNCKdnkB1XgIPdsQJHiAz8WzgXCIVJeDj18QVgyLAGKAAHyDCM044BQKE1WAPAa4AJQwD1uQQFqg/asAT6MAT8MAQWLBtDKAQWjEE9OIQuMAQHoCeAwf5BgxmYeerBBCiDT+gCH3AB8LABCYgCx2ECPMCBA7CBWriFXliFq3uqUDgCvDKCJKgBK9ABQ8AHfAiCB3AAxwKPI3AEdQMPemIAB6AAS4g7FmABF5iAPYgCIdGEP8uECQEFUiu1zNAMTIiqQXslCaGEn5MpC4sLIAsQ6WiADRQYBpCLBliH0HuHT2OHdCiGqEoEQhiEP9iDmpGDQFKDMvCCJgiCH+CoFsgAmNgJLbGAp6CAKnkJP6EADECK5BuK58OJoKC2Xaw2IAiJ4pOTKMKBQGCEB9gBRgjA8ZmdV2CEPzCU6WmGTZiD4XmVRXADK0CCK0iDP3AESGCEySAEf/4DhE2AhDlwg0hghmjiHUEYDBtQgMhLg2foBCuIDMZwgy9YAQZghEWYpSARhV4wBAk7AAW4BAZ4MAGgMPcggCS7gyyIHBVIyAJoAyTMgRhquqZ7Q42UvueLIsIZqR9AAjUwrRR4AB88ySvTwXoSlMlKAANQgDZYgyyoBDYQgibchV7oBVqQMlXoBRvggSMIHh0oAsGBggKSgDLDKHpSggO4Ae9ALxRigJ+QALPCgQeQAyZQH1G4vUmQkEnoSrTpykmgBFnIhEIYBD/oAz8gPEV4gO0YAAv7LjJIAh24Ah04AhuYmA8yjwPQgXRIh9DztEWyBlKAghQguy1xRZiYif4N4Amd4InmoxOjIIrlwxORsEzMzEzLzIFq2xzIkQJTyqBj0AY04IQfqwPt+wRI4JVX4AOBmSyvaoEk8KZOyKfpmR7ogQZn6D6rsAVcoB1OEAQkuKvGopg0nIE3cJ1GOIM3WAEJ8AEzAIQdsAFB6EdMqJBR+AU1kLABcAFkcIABMAAP0o7vcIAHUIMcQI8VGACKuwNDyIEfaIEhsIHno0/pCwkpSoGPzIEcIDcqWIIyoAIcuEHrIAADLQCByY7tKIA0dAAWKMUJcIADmKcl8AEvUAMoiIIDWIFk0IVbqIVe8AVbkAVDmACycwAGkIAisIEVcIEW+LIcY4AcHDPwAP6YMGOABICAAFkB6HgACNgDJsgEUTCoBVEQsPQzzRDSWmAQP2jStVSEQpiAKFoAAqA47YgLA5ioAzCPB7OBNsiBFfhLwOw0zkqFPMABFZhMo9AJyozMNmU+XNTMasOBHwiCJrjQO8APSqgEPvWzUYgFXZAGd3CHdVgHdZgtZTA2W3iuMfgE6nKDKYCDKqgCOhAfQDACFwC68FovhmwAF7CBtNgBH0ACLlACHtABMH0AM1svgvw8F7gCM6AVOtAnOMiBN0ABDrADQBAEQMACftxTDEGFWQACBxuABygGS+iCH2iXvquEiriEv6OAAHgA9hyAUpKiFkACj9xWlPLIHP7ggVPVgR3oAbtRgyV4R4J0r5kKK7pAQ5xSgAkghX7IhyfwAUN0gB3AgRXI0A1Nhl1QBmpBQhaYgAYQFMqyszuTgAjwKhlNgB4LK4qxsLDaKYY1mAe4gyUgNTxE0js0NTzEBEqghEBEyyZNBCgVsyx1NxB6y+1oLxtzgRWqBjENvc16h2K4hCfAgeMbCaEYiZ1VvvvkWfhkkzY5lym40DyghFaYhkFlh2iQBmpIBqmV2kTNLefKmtsbrEQYBDtIgzDIgiyQAipQgirwAjPghBUIhC2LgiDggBsIH2Z8BXrsFEzdKjCLi+9YUO7QjncLDx11gSqIgySogjmYg1l9Bf5oWAdGeAZXuIIh8IMTQAE4gANAOAIwCIRFCNl94AdZyAM2qAAKUwBVGAaqOZJjQAYHuoRUWA4VCAAXKNY0sATlYAEk2IEcIBw1IT418cgdCElx3YEhUAMqCAMkWIEFcFjHoifkRYgcDBjxeAAhwAMnIFh4DLMhAIIcKAUmqIsoKEkoMAQm4CEQrQVbqAg2kACDBTJHe4AYGAM0MAMsoAN8Y4TtAasxRIgGWIIlMBZUsD1RqJBU20pRwAREGIQ4GgS03AM72AM/kJBC6IEHIFibcjCELC+EPAABQIgEkIBqqAZpSAdJpETS+4VDYIIb+FmacBz4ZAI1cE9RmLVVSP4fg9rKV/MtYgum2Iu15woFTZiEQYiDMJCC3uujJKACLkADORiERJAEyggFq9mhWzgGaQg9d1AHatgFQHiEHjACLeAEJjiBE7gBWmkGxIWG8CmCK5CDONCU/0IDIygCI/CLHogBnaqB/bOCK3CDvrCC5uECIpiDRUgDXFgH3XEDaHoFHmACTLAEbyAELjACWGAFQBiEtKmGIbUEyqGwBCAEXzgHXyiwS2A2CvqBOCEA8KQwCcCDc1mBkDxV/uRP2+VPKQJeJiApbWoDJoiavHI0iqGBMlCE2fyBMsgCG+0qsHqA6HAAhdkrCmABQtADHICCAyAA7FgAIcAqaugYbf7umPOtGIk9mK+iATrgAumkg7zggpyCAL6aZu7AKHVGgkyokVMjNU3QBDxMhLIhhK5ES7X0g7FJkDsogAfLAjWgSCmQArBVAzVIg4VOgzRwAySAsAfoYJkdU097h3SYBUxAYEkABVuD4adavVpaBVZoBdsLhVHAhET4A1AcRS/gAph+6SyYgimQAi9IgziwAyXGBFG4OmWQBnU41GSwCGWghmhIB2no0Fvb4ZQuhDtYAzWgg0YojCSgA03YAzaogznovlfghE+wBWjwBEhwhU/ggyoYg0CIhDewAjpwlT3et0joVUcwEDSAg1B4hdpxhnIaBEAAR+h5BULoAg8LBv5gCAUyOIIvOKZB8EqDMoTn29IDiAPNqIRQdiVDOARUMIUfiAIgqJhiZQAhCIOX4gEqGIIfCNXe3c8b4AEkiAJy4wEpwEqGYAGK8o4xk4E0IAMsKAMf+IIhGDPuQDMfdC+ng154hAIMoGYGXQEVmICBGIZiiG6VWwMGgIAaUICuoqi5QIDvopiKOi/3sFExM8kfiBCyMVkFwecmJRtNoIQ9WIOvPeiDHtshoOAXjUMT7apBUeavYlfzmOgO/mCLlod3oIZZyISuDFlFSIRDIAQ/8EQ2YCIesIEWmAAXZQHHI4Ip4MYlBrSrwZoX2QWgZod1iAZ/zTXmai5ZaAVUSP7pSjgEFbyDMIiToUiBOMEBImACNAgEMsALPvCDS8iMMJidWhkZPd4ETgAf6Pk+V4iEyOAdPtCLTciEN9iCToAeZ7CFTxiZOBgDTnCUZjgM2VmEG6iEUhCGfviHSmiDGvgUOhCEQRQSS5iA5naPNUAFFTgAP0Bp9UEFdLiEH8ADFWiYCRuABPgBNfCBkZoCJDjtu+CBJfjWu1jt1r6LHKCCO4iCQXIBl1zQ8/CO81iv4O4OGu3BBXgAFWiCBCDPH2AA5U4AMGGDSxixGAGGGIGCyBIPCTizLS0A5dbbuXA37NCeBJisBjiAH9DEVzIbCOFaOyC0PdgFTGgDr02DMv4AAzRIA0z5Aiy4AitYP/Wb1ElFkSuAaZnxNzR4XzOg6IoGTEqEBwgSjhtYARvIgR5IIinogoKWg0LimQnp6VrYhajVhUW1JV8r+OeKBeS5ZxlnXdLBk1zEgSZQgzz4040psFCwJRwWhGKEgSIYBFnwB3zIhkrwgU4AH0cIn1egHvBphk5YGUEIQHWMpu5zeU6o8kYgY9t5FDLmnU8QBBtAAlt4B3/Qh37oh0sohCKABEB480T4SlHYh1RQAaQITzVABSa0Az6dJVXQhksIqQUQaAorgCGImh4g7Ua/i7tgAh0gkx/41rJPCyp6akK4AxZ4GAM9rzTQgumI0eJcAP658A69vYFVx47pY4IwcE+2+TAQA4ZUYMESliz7LRiCmSf3gjcz+w7N/4FiqedTM0s7kAM4CKTUyum09IOjsgM7UMs/+IM6kAM1toM4GD83eGg3uP044IM+kAOcjoM3YHcBXwcyfQdRA9lZOjVUU4VY6DXnqho4sjrUa+o7KIMoOBcliJM05RIKSOEeANBSCs1R2AV0sMRsoIZj6IUeChL3boMw8IIu4IKXloK96AQdMAI5+IWj7wd2YAY1KOCxhluAeCVQYLOCzpy9YgSIUSdIdAC5enawYLNXri5++tQKYxJYclxB8rUOXr9y1BZ9CkSHzh9ChWTxw3aoyYQWBf4KsEn1o0CbSpVSlZJl7RIQHEwmDDgQYEABJEiiIPkh9UeOHDt4LMkhdYgOHj+86KiKRE4bQn6iLJJQgMCAtgNaSIDwoAEDBgsWKMirIEHeBQWYGpjg4EGLG2sukSqVahbjWaYsGdKTp9ChQ0sQ3HRb4MABAW4jSAg9YYKEBw8WREjA9IHnmz8wZRIlO5QoTITk4G4T544fP30GDfID3I6cPcL/AN9jx84c3G7cpEnz3E0cO3WYx4kzh1q17tXSgV/nDp48dtVmjcoUOxR72ukxUaJUSM8dOWGAqLDgoIIFCho2qKDCDTngYFQbmCjDjjTK6HLLLb74UossqYyCSf4lkd0RxhI4tDCBCyvc4IMSXsRByCgnjmKKLHLQ4YgnVnQCDT349HOOM8/wMcgnF7nSSkafeNKJJ55cNJCRRn7SCSedMMnkkBkJ6YoZitTxjCuhsALNOb68sgkdcKCBhhx2pEKNNZkQ0kQGLRhQwBupCHFAG6OggkoevxQzyg9BMKGCAA4sVcAQTHwRxRA8ILpDVTwgodUQS/DQAw9eKMroGnL40UYbSOhQA1wQ0JVXAggcYABnpyLA1wIOTKBAqgzYYAhipiw2SyqpmFIKKYXcQcghk1BSSSajRFEqW235gAl8sGFyiCGGFEKIHtPicYceh1RCSQptuaassupRsv5HG2yoEcYa7mTD23F+2AFHHHL04Qch8ybih3LYwfFcdM8tx9xy2ikySi/dSSNNOuuw8w556RgzSh5R4BCgCiy0sAEGGFjA338qGKVGIcpmS0kmoawSyyonn6yKKhRiokcXPKywgoBaCcFEF2qwcQceecg6yy65xKLKKrLEIsvKFFbixxuBQKLkJsnwsw4rCJkhCSdNbxJkk1tvPeSQTC65JNedAAlK1p9wQockVETkSievmM0IHWhcwUgo1FBjCmzD6nMJBge4mQoqTRwySiWXXDKML6Pk0EQTNwwAKFOTltFFVF7xUNUOQ+TgwxBUDCFpFD8wykQWa7TRRRI9EP5BxBFVVJHEEbMnocQUWYBRhhppwGGtHnu4NAkmo6RSyy/HA8MYhYZMosgee7zxhhtz0CGHG2Lk0GYBCEQAgQstuCDBBKY5QJddoubVAKssMLDUAEOscYe6ftyxhhdReNFFF2X5UZwff/ShDWnQFLyEU4hCJKIQg+hDH+aAHTdI7w3wYqAd+uC8OUThDpigBcHC4453yOMd1iDFHZgABCAoQQlOQUIW0iCISGRiEogQBHISIYlhnagShbBPFKjABCYsoSg3wMEPatYFNuihEsTDVSkUo7xSXAIyhcgDG8JgwsypYAIMIMBmqrCJRjCCEZvQiCtwUZBOoEEQnBDjJv4a0ghHQCKOcXREGAFRhznEQXpoIIMYvsAFLVyBCrCTnRLOAIlNQGKNi6iDKzKyCUYIAhKAcMQrnAENXchiFJQZFin2UQpiCKEAbkBPKoZHp1Ec4xeXuAEUIBa5QE2qilTYCul2sIMf6KAHQ/AC6JCwhCgwIQphCMPNCMGLXhxTQrKgxSxk4Uxa0MKZsqhF0ZxZi2tS85krQ0WFCgE93KThDGQ4AwTfgIYtWOEIRahBA+jygLjMhS7tVJ9p5uIACITmezawyg5scAMduKGCDPxD/+DQhjHZ4Q1psINLEpGI27wLN3YYBCEQgQhFUEKGg/gDAOtwRzlkhw//Y9cfEv5BiT/cgAk94aDBDsaO8YSwGqgwRBzQ4AY4yKEOyAlOH+wQB3JFgQcsEMwDPAQiIURhDZMxxCGGV4tkJGMXtaBQFCFjiDzk4Q5sgAITcICBBQwgAO7b3qomsAIhsIGKUTBDJaHBjE8AIhCbaOOOXnGFNdJhDhDgi14SMCpSkepUgh3sARBg2MMqYAtBWiMnNEGHQGTEFZVkBidUAgc/IGIShcgEKg7RjzUgwxAIGOWtUqEyWcyiGLK4BA7WEIYcRK41P3AXG7wwhCE4ZQhFFIIvqcAGNnShCV2dgDp64Qt1SKMayUCGMY5hjObuohjH2MUujjHdYvDiFrw4RjGKQf7dXRzTuKilUHAuOonmTUIS7QmFJjIBn0hEQhKKkIR8FTFf+QrvhuqZRB9aYtHMqqe9mFAEIhJhXwInMDh2GKkdAvrfQvQBNxEtDnAKYV5EEEIQvunpdeIAhzd4lA/+oqggGOCCH4QBESz1oMLgsaVLtGEJWRyNh1ogMxzwoGaOg4Ia8kCJVIz3Vqs4GjdPlIlKHCIPXfCqAxiwF7YIwDMJaMAEUhCEIFZlCV5gw7vusIdBIAKGaTDDI5b0CmbYwm1zfSQd5nqEBBTWr3qZM53nfJc72+XOd1HAAr6gJDe0kWxeg0QY6UiHOGCWEkz4gSK20Q82WMMQLECDrVKhB/7iMWYYs6iEDZawBdg6gC0F8IEa9tfDLrg2DGzQVQookIAHCIECBZhAE9qQjl4UA2+6roY1vFMN7ig3Gdbo9a91TQ1kIMO6zvWFe9UjijrVKRaxuKbJUsEe06oMFLSRjSjYIwpNzEbbmbAvJeCDiEJMIjbtjSGCm5cIDBOCgYVYBCIGsWADY3gPuHEXbsb0G/9OghAb7YNHPerT6lzn4HOow/PAt4IfgOEQK07HS1t8DVLgoQlA+MESUC0H+eXhWnuDD7BMWSFDtAEqVLlBCxyAALEGCgEMoEAGWMACjnU8DD2MQhnSUJyWGLjcAea2KPpwhkY4BAtamIMYOeF0Rv48wksHGIABqu6Wq7dFrIf1q1jb4hmsb4YzDGAEJ8A4By0ooQcuWIDMTfyQOPQBEZToAhGwQI193CEVYVCBGWaxhgHwgFap+MUwOmsDRsSBBwRwwF8KYAPUqcELeNiZJSpviSdAQQUFeIATbnCAGzjhEsamhjR0XfrSj17X2cgGNnQ9bGSodhaYKPm3ZIMKlaWC6N3W/dBls26iDziz5VZEcFxywHn55n/A2Whv2AVmBSpiHdMIuL1Bqqk35Is6fOCoSzIMwH7h0V1v6Jf1IDgmOZwhCTmwwQ/UoOLvuPQdCntHNXxhiktES+DAmZe06sOGMnhBE+DABKgGzIlVa/4kAAMQhlEIF+kAwRJIQRiowUHp1CA41HllFAZ+i7eQ3HkNwhkwwhwkoAFQHQIsgAtUARrM1RAsRaogAFPcBBfdxAzm2QIwQFuYStWVCmdU3Z4hwBjMlU0IAMwNAAQggQs0QBEAAhzwgdyhwRi8gSZEgxtQQh7cwBjMAhQUQA+YAiqkVp4Ygg1AQigongMwXgG4QBnUT/4IAQsUgGccwASw1uYZQgoUAAuwASasHjVkA+n14ehhw+plQzoI4q5dA+z9wijYgixkCwYKC9GlR7MNi3qkh2y4l7LEBwbGByXUm4UpwnlBmLxQlEixy/OQonKYIrxYlFmkgzrswkbxwf6HCVAZQNBz+Nv2CQcN9RQevUEcUAdxWAccSIduGNQmwIEV9EAOCMEaIIIqwJ94tNg5EIMpoFwXCMENZMADNBnbhVXXFcACLGAQCNGA1IwUREEWeAEtVkd/gVmBXaAGLsveqEcmtJe7GdgnDhgZBMIKRECnZF3X6cAhRUAAGAACKECpVF1CJuRN6NkNJgVgbZ1hHYCoRAAiEQEC7AAXHNoRNMAX7EAPQAAggBghTAIfPBbiYcEeeMENiMEshMEWmsIwDMMvkIImiaE1/AAB7EAUdYEhANksdGMARBlTTIAl4EABNEAbXMDmrcEsYMNTVsM1DFuvUcNTWiU2XENWDv6bMRADMSSiL6hCtvzXISjCtwyLtwQLB8qjtzQigVnYu0VLbwyChZ2bhQlPJlACgUUYMPYLcVRHdXCUvfjB7CGHiD3HGZRBGKRBz0lHdRTQRv0BcYDUhz3HHWVHGqBBOEVHGTSDJ9DBFhwK/Lxf/JHHOxCDJWQeA9yECRaVzd0cD9iMyj0KFWSBYuJUBS1fRd1j89gX7UlCRmXgedmXQzmUJHSb4KDCKuwC6a3CGNABaijBFyAAESCBERSBBByBI9CBARCkRHJGYA3WN+aZQxbWYZknAhSkC6qgG0xZAcCcAdhAErAdHUzPICiCIARCGB2BCzxLCnRBKayBAnyBLP78Aq6QwiXogQ2IAjfgAALwQPI0hq0MwBAOJVM4QB5oHgPggAIUgAPgQK7QyiwAgzAMQ3cVgzEUQ1cOQzAIQzAAQ/JcwiHowQH5zvOAmfDsTSVMwrslgruRpSYKp1sKHP/xlHEIx0bNZbqpx+wVAh/gRi9OZpS+y04BEHLIi3BEx2ImZhiUQZemQS++SwVdhxzMgfREBznhlEKFARkkZhmgQRg4QzPA1RccAQ/ATyXQgkuNBzzQQzkEgyXgwRo0wQ/cgD9pBRJQwRZ4gWJODx+wI0UNAg1F6v7917xYlIGdl0PV2x8IAkXNlybEAjWwQzrsAipkQipsFy/YSp2MAv4UkiAEKIUBDkDd9AAOVt1NKGSubo95tgVhnadh8UUNEFoDAKteGNZeHAEaXFYi4KdCEKoeYEMKRMElyELhDAPiYGse2MAudAMOHADFtAD4uMC4JgCFaoYDpADjOUAGBEABJEATKJWsONGLQmhjCB4UtYEaoA4bjItuFAdd3mO00GWB0eWBnRvyCYdcRguk7kG8NJ9wEMJ8xce7EUIsPse7ZAf2ZYcd7AFyEAJHRSamLJAdbGZicoEXgAGX9lwb3NSYlKkvbiY5TUcafEEW/BEXdEEZcIFEyCkgjMERcBwb4Gn8gRA8WMNj3EG5SMdNacdyeFR/cSpF6V+kIpBDHf7YcAocyIJZJqiCg8TCtqmCLuyCLHBTF9aJKJyI2aIChXDBGLgrnd1FAsQBI0hA29UFXZRnqvjVX5knXykAAzSA35ogBBDuPDWAIDSCDhjuPNXFAqyAGbjBHjTpY9XBD+DAHczCDQzoL5gCKZCCJTQBBtCYC2ADMdihBOztqPiVUlQoUyyACqimAmBAC/AAFFgCYjhRhOZKE+XKJWTVGqwBv2ZHRPHG8g3C8xhHSxxQ/umfwEFscDSfSyDCIdRbH/ABKvqGZIqUwPULHBgUdThQv22sSAVmHUiYHURmZHZpGXyB/tTmFqQsY7YBTmUHdJSBOIUBdESHGGgBF0yBFv5gARbY7DPw7JxGxRIIrS8czAfBAzyUg/3J6PyCFG7MwcLVAR84qvU6qscKHA2BLHIoAgzBhigIjcnURrolJ4VkwiVUgjyiyCicwinUSSicLRdYgXja4N02wALIjTwt7kFyBg0YARwEAifwASTMQSfQASSA0R+4gSuwHWLd7RTXzRgYbj3FUwtkph0Uwh+gQR0QQhCkABugQwqAQedeQhjcwF+4xav1AimwwAE8wAzOIGcMoVC6TwKoQAtwTCHgbq28aGMwka5EhhoY8m/xq27Iz5E2X0/9xpDy3wHV5bwAh29g71yuYpHagUj1S8cSlL6BFJiGqb90cvMRVP+Mcv4lt8H6dgE6dgExDdO+8Ev9poEYsCljRscXaMEU3I7N8hIBE3DPcoFuLUEbXEIvpIM7MHA9+Okl0M8aQEdmfql2VLBHNUceRdAc9AEm3II0TIMtYIIfaLMkrMItfO2AfWJa7s0o6B7avjA7u/OJaAES/K0ON4BpvAAjvAHhEm4E+DMELEBhHYAQVwHafAEnYAFI0MEVfML0fAIDQCQXDMmRZAQnSFYjdcImRMIi/AEf1EEakIEc0Ggc5EEQbMAaHMIFlIEpsAFneJ1bIEADTMYDHAsM1jHgFOTfTgAQ3G5iLEa9RqhjEPKiSqC+Bq+maIpxIGxvPI8BzcsBVcbVHv7sAtlLvEitWSDvcnhy80Hq8RLHh3mYRHHscvjB9Qbm/5gvAakBcuTUYi7mK4dByg5Tz9lvL2ZfdJCBTUkHZm6BFmTB7UyBF3zBFDTDjQSzZ4LmDzCBBvUCNDZwPRTDY+ABG0iHQonTGJCBGYiJIoSCKoRCJrzbJGiCKqBCbSiC9P6XRR0CpgLLJgZLuZmlWnrLJTILID1EfoZRbpsBIwRCIADCSgA3GTTAqQjxEaSBEqDBJ8TBJ1hBHGhBINzUJjwADx6AFYxTmNhUL64EGgDCHwBCd3f0R6UBF5RBiWALG0RMExiC4znAS0+oWxwAAwyBHhBrAqxKUdVcCuBAEP44wRrggSFYQmKEaFDbSmOUgiVolSEbcvAmcht4ma/kX3BAakWlc8gwC1ruqAL1FMdSkGSC1G5g1nnd5ZJmlCJoakeTH3E0BykvhxzAwbOpwh24wQLZG2OGwRdsARkM0zCdwV7zDsZKD3ToS3SEgc22MhecLBlggSe8QjMAc2fSARbo1mKPgjEkDJ8ysy+QgiEk7fRcMCEYpyiAdln3l9xZyKYq70VdLXoFSwub5TwuKW1zICXQF32llyQgoxEogRXw+RX4+RUkAZ9bgewYQaEX+gt0DwTAQAzUQA3ETLh+zwuETwTMkwTYmA4UwVX0wKZzeqSsgA9Iii2xzhH4Uv4KMYEU3AHPREEKOAEOXMABLIBQmuvVzVoLNAEFUAAGaADHAAF/s8F/93QpCJ7uNpFi6AriHEK0jAu/fpy1SG6wLKm7FZjQwfk8wrNsvIdm9ZREKcdkei9O9QG6wSNaZqK0fyws+qWEkelXY4I6RMMsgAG8NGwc9FxitnIYLOr9Lu1z9CIe0bKHTUdifgEZ+DU6esEUBMIjvAIwS0QnzIEVSEUU4MEpVMOe1kM9cIMvoEIl3EEXKF1IL0JsUAIhHJyXtcT+DeyBnZck+ISbg0wl1Hmdw7yIX63Kq/wklMG46vy4iuu4vsDPA33Qv0BoSIA/G70/E33SEz3Q63wMyP7ACjR6DejA1NtApPhAEQQ6FohBQN2BFywBBTgABlAADuRBBnAGCxhglH1dW2jjBAwRf0MBGwD4H9dKpQny7nauJfyELBQCv9aH/MjPtQgd2s75CGP7tzlbO7cXJ257wz6Ph4e15H5iydHjui2pJAinAtlLfYDUwY1ydhQCO6xDOnCpvVSQW5cBGGxBFnTBFnzBF3Bpll6shEVPREnPGZzByf41FdwOFkzBFwCCJxh2MG/CG1SBV0RBH6CCNCjMxdfDNaDCJUSGHlgy8pLiVRdsb8q8m3P/y8O8nWM+zR+YgWnqRZX/ub2BSQL3+q9E9EzH+0fPHlmBEYB6pPDA1P7fQNQ/eriG6wokgewABBGBPnjYWMGihYsWCxkmnPAgwQCJBBpQsASFxYEELAJ09BhAgMQBCSYEYYPHkCFLpEiVMvXSVCmZM2mSulQJlalDetr0bHMH6B09hRRhypQJU1KlmUSJCtW06ahMo6CK0nQUEyVEg/bYsbPHT5+uduSULWvHD9FJkoxm0nQ1qyJEhAb54TPWq1c+ffzk9SqnTp908eLp8RLHz1gwYcJ8+RLGS5ctW7pULnOmTJk0btqk8ezmDWfPYr5o0TIFixLUWKYUQePo1TPZsplFQpOEx48uhmitgwevXnBfpy4ZAup1D9g/gwg1J1SoECLpiBRVr/4+HTt07dqbF3I+CHx453TphjcP/k+Wj+s/DmBQ5w8fQH8ENWf+5QB7jwAABGDgQgIJIoDgAQcaONAAkRRcUEECEngAhx9UaMABBwRYL6QBCkDAARwMuYQlmkRkiUSWLrHkplEquaOMNXzqSY479qBuEqWSqiQppqqC6i0er0JqkkL6yqsPsf4qK4445ECLEOkSmWQtSqCUi5A/+vALOT7uumsPs86yg49YdtkFlTLCKBKOPdxgLAvKsgijDC60yEIKyuD04ozN0jgDNDc8S4MMLrwwLYssqMBCCy6y0OEKQDyZDRponnmFETGG2OGHMCrxhR15fqunHF9MueQQPv7Gm06RRBJBZLvuxoNuPPvCs9IuPvzwI9bvZr3Vjz/sKrIPLfmQgwD91jOjDi0BWXbZP+Jzo4YIGmBgAQUUSCABBLQ9gNsDDPi2gHALIIDBBTta8AAHWBAiAwopmCADFVLAgQko2MgDRRBbSiUVEV2KSURD4qCkEj3YYMOnGIPyA8pJKEmKklQTUYQSSo6SqqmrNKnqrUy0GoSsJOUAi1cjkVQSzFuLvHXXu7D0i2S+rnQDDjnm2MNZO2qWowww0tgDDq/AiMyLLKagYgqjp1gaCzC6aEwzN9DYLA43pE5DDC28kJPQpLOogogr5tikGdkilbSVP7a4dAk2LuEFHv566AmOm1+IM6SP5c47T9byZh3EWZW3tJXXW5dz1spgtbSjjjr88lKOOOB4I404XDCWvwAMEJaOOeJ444wtrDiiBx1qWCGhAAmcdoFqs0WAW3HLLVeAkDLUkIJ3WZg3iCacWONelUB0aZbijT8e+VIuyQMPhF/0KSgZCVGk4Ycxsc7hHI/a3i0egVSkkEGu9KqPQaLzDnCTl9yjSLz04utWl7HcY69e0ePjjTLcSDIOO66EY39hkMznJveGMGSBC1/YwtEMRQUqGE0LldlaGM6Amc28ITRpQEOgHqOo00xBC1iowhXG4IZAxMZskXJGKOYwhR7sgAl3GEU14CGPuf7Vo26nqEQh+KC378hqVnpDD+J65avDCRE9ghPWEh03h7IA0AxpeIMYzDAHK85hCAPQT+ZWkIYxYMEKRthBDWqQkBcIaHXUsha2tuUtcRWAQQR4Y7cOgIAEHOBCCioAAyoUBCfYCyWWQFFLSpGKWfDLkPyCyUtSYQpSGAIPYTiY814UvT2oRUoNmwT2LIaVG+HIKHFZ1Vy84yuW0ShV6EsMWfxXxK7Y7CsrCwuX6CesIgUuLGRJQxj0VDk7zMFPbiDDF7pQBifCAQ5pcFOhplAFQy2tUAlsjBemdkEAfi4NXBADY76gKKVhwVBoQIMb6NAJZzzjbJJqBiTcoAQe8P4gCnxARTpsKLd6WCMYKgpWrZYIrFlqKVlakqU/iVgkJgrLcU8s4Bm+gAQl/CmYVsPgG8xQgC32hwena8EZB/SAA6nxddoSqRvfWFJxccuOCbDWAhjAAApVQIsekYgCKqCCPAgvRIXkl/EMydN+maJfhgjDGtQAPEq2QWFA0QONLJaVSSQiOoiYWCezksnqQBV9z6HOdchTiBpBbJOJqNKVcKZVQgxpDq0UHLBkZstgBcsrlMuM1UDDv82UYVBdgEMfPMczp1WmgXNiDRcIS5ozeGFPVHuDyNJwmTOIIVDe3AIWvFCFOYgTDrBB59lk84pFmAEJmPICb9Yhj3rec/4WmNgJmJbYWtcC1HGPM4vkMEhXqZnBDFlLwg+wcAYsXIEM1RRnNSFK1yLElD0FcN1IvQWukpJrdtFtkBzDZQCUakulDIBAC3LQBCgYIkSMRN54i9dISxTiDmwAXhtEpqQlBeWSiPhqxaZEPShVrGKSaJhcRsmqQjxJKVIaZVG4F5e5hIUvTZJOIawkUMThUoldSQ5frGSHqjWWT29gr1eA6ZkyWIYPZOGrmSKzQAeCk7ByomAZ0EBBzyxWcknC8BnAQAYvHNBrhAWE1Ezois1y1hmgEMQXfqCDIayhEr1wRw1N+w5joOISfrgDHNwLOS8lCZmhmajV/oQZMYBBgf4hrMIIcaOE25IBzbg1wwZxS4YxvPmLVqgC6Vbwgo5+tKWt07O1Vtq6NWKLjdgFNLb4XK3WtZRCD4CABBSyAhXcgAdAYEIUToJTUux0FsAoHjA43elOH88mPIlDGxCmpON8hWSDkC9+67sq+2rSYftdlaq2KonuXUVK1anRW36UFagOQhDLic51xLelXgki2IBbTrAbXEv4hTiDaNAMMhm3FzlMLjOPscMf8uKGxXhha1h4IAgLVSgKkqEM6JZilpXkJzGUAbJkmCYCubAFLjiiam+gAyfOmU7Z5GITcqiCDnLAhDZkIhlLNq08nAxl9HqlcRFvLZiSFduQAXBP2f7eQhKS4IZrv2FySQI5yPmHTDhYcaJoGMPoisADHeiABjWIORlpUPMZ1FwHO9B5EUxHRp///OVBz/kOfFAEoxvhCEmoAha2UEKQ36xXhDBEjaaCilSoQhay8IUvevGLX/ji68PwhTCE4XWvc/oXmq4EUmF0liV9hVfgWfXDInadJ+GXvrBOlZOuSrFbO1VVkzhKr6+3FcD5Qe7E/kNybPXgt66MiEZ01pWu3QYuo6xxk++fGzDzhTNwZUi7bAwXUIM0Zk5BUF/wghikPU4lxbgOfsKMl72g+kRpTQudoAMG49CI2Pj7Gc74BCLQMARIR0EPqKjGO5jMcGuk1hB6sP5V/XpVuJLBNXJ+2kIaFnFWTYBCFJFYRPeDjWxkM8c5iBh/9xlBCGYDlA7x79wV4zAHOiRLEMvq3OdsK9GJUrks0or6EM985AtHuGcqRmEUUMHqrm4WagECe0ECJZDrhsECLdDsMlAYgMEUKMEP3AvV8oJ9rI8Q7s6q+Ct7qgrWNkkusMNJqO4oIkY6qKctkCLXDkwswKIAw2dI9EJlgsXiGMfZ9qJI6sBzLI/L3mAOHAc+woLK1sRMymAP6oJx7KAMVG9rDmVpUINpKGv14M313kAOMKjDAOUKu6mbIGhpXiEQCggQPuHHJEVScCET6mAKdMAGhqALCoEW0mHJmP4MHqyBFjDBEAhnOdKP1hCB2+Kgh+JgD2JBF3CBF2xhFURBEhYhETCxOiSBEyWhk7YHLighEmwEKWrQk7rHezaJBa1D1zSpEl7RRpZCAUWhARsQkRxwFmShFraO63pBF4qhGCTwAouBGMQuAzNwFnTiSu4AOZJjBBFPVv4r1lhw1ooCYjLpvqZkwFiR6jYGSFTF7zrGqeSiLnIwb8yHB0Os2uCnZPjAcZKjDvYgoASKLDDuTyqHf/KC/yrDacog2CguDoYmgYzGgZimCgoyUbpgm/jEtpDJT+BNIUuD3kpvCtYJmJSQbOJQUlZoEMpgCFbgBpZADRDBF/xQ4eSBHf6MYRYyAaoUgS30i8H44A7igBBAwRZsIRmkQRlqQRQ+KUdMcfB2RCh3JBRCARWeghZVYRVWQRVUARUUcCoQUCovRgGrsipNgQGtjrwOqXhkwet4sRd4oReAsRgssBcskBczsNPS7hdmoRISQw+So2Ti7jm8o0nwLtf2jmKuERtZLawmpu+6ES7kIjpg8BqfaqycEfGiqi7Gon6IyC7wIjAM51f6oA4ipzM0aGpEbn8YRw78RIC8gDLcoA/kYJYYY2gKxYGqYAsdCGkS5cZ8hq7w8R7lLYEQJYSOBmme4RMAIeQY4ffSCW0UQQ6oIAdsgF7cphfSgR3c4R1Max2qgf4WRgGqegURmEIVcHIadlIVngITQAkot4cooaIos7IBm9Ipr24pZSEWYkEWViEVzBMVRMEqrfIlaDErb5FfVMF4sm7rjtHsenEsgfEYCvQYyvICE5TsyA5ATWGHJgw8YgU6pOMQZrAtAizXsqcUMdQvV/C+jEIcn2qq3KJjbFARzspIwOQPzGqViIQIgZDDzmIe1ZEsrs1P9kScYExJmPBzyKALwG0LxGDy0opnyADMsoA1ttBrtlBQIAsNIgeZ0uAzxckzHouwsABLWaMKlIAKJsURxjAO6OBRhDNSbiET/OALeOAgQrINLmE514EdmE8e1qEYUOEUUsEXqEEapv4hGXZBFkShFMVzKI3y6lRhP5VyFbJuFWJhPbPOUVehFm4SAmtBFpryUPdTPxHpePzz67wyQIXRLCmwAoehGAoUGU7VGqohGarBGk7VQI/BGBB0GBaUQdMOFSoh1bTKBQETMGukKTwp74ASQ51qFfeLeiyG1zxGRHfNR5BCLqxkLMpqOuLjl6wI1bRkLLzEWl/GiUbtRjMjamDsKy6TEIYlDj7MC+TAV3roD9ygZ7pAIgsSmpIU9R7jDBgRSajMM8igsQIlUejVgZSgCmSDE+iAyubgEcqGTHNBE/rgC5RACgiBFZRBGtYhHS4WThXOHVh1OC6BKslTPvczUd/TUf4n1WRPFgJ94RZ0QRd4YRd4YetyMesg0FNlgbyyzuwm8CyHQWfPsiyB8QJB1QJfFRmswWhbtUBjlSyJcVY3EBic9hfKbhQQISlGgRLqcsFmkHquahKo4lerCmxvzZNshBMlBjBThQY3xioMTL4wYWOeIkS3IgflskkUofuoNS8Cyn28JG+dkXEcR3L8ZIPIIMMWa0lyCRSm4WV34YDC4IhAhjHsLTcF1jWPZgvtzWf4p2qSyTPabJgEq5lYc0uTQDZcIRAiRw5OiLOawRVaoRVggRmiIR72gR9qdx/mYU4xtjlr6B2qwRdmYRQ8Fj8ZsFAb1VF10WR9YRcnUCwlkP4XStUYjOFAx7JnexbsAPQrK3BnEzRBCRRou7cYpPcYTrVojdZVo5cYiaEYZzUYOm1BgeEXTCETDHUnNQETomo6etU6jAIqxlZ7OGZDD1NiWLE6HkZtARUTJkGqmDVjfoQSFkF8nFEHpWpVxIfD0opbUVdGIy7iOIz/qpTF9icAGydYCsEd4FQdRkEKsiAO/gA+ZubGtoCZtvQgWVM3qaAK5iQMqmY2PYNKHytQCPKGcZh0n6EZIsFz4IAOyOYVXMEVcGEdaLd2p5gf5iE6JZAWaIEaMNY5TSsdjIEWnnIB1dNRaaFkUVZAmZcXDJQseyGN3Zjr0hJ7s7dneRZ8f/6WVLm3VA20fI8WVmMVkNeX7DzN0w5JRaaBGnYhFaKjv6SKgB0mE4qSPm3QekC0R6xiQ0sxL19NFS2mKZ7iewDsgOOWK2BmRalDrChPZDJYW8GkfX4pLzwngzQoM6RISTA4ttbBHdhhGtLBC6agDKxEDtLAiUIzC7oAS5VAYA9yaQ4Sh1EvDTCOy9IMzciANE4DabgUaY5GCSLlGQrWzdxgE54hHuaBiqd4HngBEfCAD0Yhi3vBGHjBGKpBd93BtOAhHaqhF2bhPGlhFczYjFG2FigwLF32ZYtBebcOjuV4jhsa7HhRobk3aHuRVPfYGFoVo63hj9GXGMqy7IShff45LdM+7SaUQRnSoRZSacEmtL90DT+/Fu/aokdKVHs02WEqhlgN2ClAOWJWheoyZnsiRkjcx3/qlhy7QmQw+GUCMK3YJ1jcp4kCt181w3BtxonKAhPmdB2igRIOBQ74wA0Wxw0qowukoAuwmXK1uYZZkwwkSoNG4wveLQzAIIG0wApWE4flbMxY1xM64RNeARrk4ZyrmBd0KDoq4RQKmhcWm7FXtZ4XLh2swRfsFBVUwYxn9mSZt2XFcutOFqL/83rnGKJ1VqIrWlbt2AJLlXxXu1WRYaPJUpCDIaQJGXhxQhQUVyrqcjvOh0KfhCmOEoH7UqaTNRZtJKad6mGYQv6SAfWpZhBZ4UK/yHF8+PYPGHkr+MBz+OftlNqKrFoAKQzBEKoeHzIMCJdmbjmtdnQa3MEdpMEd1IAKwiDEzmIO4gTcyo2bx4w1cRiHnWmcpEgzc0shrfnL0lDc9Ht0lYATcIEdpJiK40EaTsEP2NmdnZexL/zCV5WemVNjpfMUPvxOaSEWTLYXbmGxKRCzJ9U/P7uhs3dUwXd8D/R79Xh8ybdVq2G1kxYYi7EYyy7tCJnTGukmqOEYdEEVuuN8vGM78rcSnOJrpxEGea3X8As8q6qSG4Z/Jdl+Fbg52hYr6Eus+iJyNHdkmOPAQmaiktqqr2xJAkNvTMkdG8dzHv7yCsNADGxZu91LE+KBvdVBFqRAChrniUBDUbgAYGmYS8dMmQX2CzZjaggXa74MDEgDzL5ghhUdCZCA4wabH5KhOPAAET78nXsWw0tdw9MhYxfOyYTBTu+U627hFuA463Kxs2fd1o/3eEU7ooVxaYOWoFN7j1f7VKshxmH1e0MbyEU6GVOiFmIhGWYBOuoC/Zxjt6MDE/rXBverk6Q8FKsHG+/LE6cEkg/YWeeibj9xHKvk4gro5PpAENADcAuI5NxLc00OAP0nPMJCHhMqmeAtMhKIX21Ly/qHOeVBHdihDKZADCxzmGuGDJSmmadg0ZVOYJUgCSxeCfKESuMNDP7o2jHs7Uq/puI5juOUoHbnQRlQYZ0NAbFBPItHvXotHMNPXZef07TogRuIYQOtbhW20ue7siuPl6HBDo6FNlSv98WBUXqF3bVl/AKvN9mVPRlRhCmSoRc8RkYmLO4ilDnMh8CyfRUL2BRVkID3Ln+tAxzZQm1x7de8/hNNdCu6hLY0TAy3rev9wAglZ3IA8GT0vrbqSkUnb3G6m3KMtJsqIwzG6UbparFCYZdPeBZQw4o8LsZEk/SWJmAz/QgwvuSTIAs4L0/OAM0oXQu+AMw8KGnGTNMvHgk2nxYgCSVAXPZP4eVHnRZivtSNwbGZ0+blQR/ooRysoRc4ECtDNv5T0bMpZ4E/kcdRfUHrvk6hrTcDo99nYfWPDzSPff3skKeQgaGRMkEPKmEZbqEWUMHUvgLVtH4uB4HuNskFGTl7KEG/qNEFWUU8nGT8qANZgRoxAacEkRUgMmHCRGkSokF95sSBA+eNwzh2/BA6+KePHTlx3jCUM8eORzsKFzp04+ZNnDl1+PDpo/KjQjdpyIT50mVLlzBp0pDUWVIjn3js4qlzx6YKGoxpHMIx0yULlylTqFBRguTIESRJkCjZupWMGzNo0IgpQ0YMlyxYtnxZuwVLWipVsCKpehXRpVGn8urdS6uv3769AgsOzKtwYWPJqlVLt+6dvMeP65Ur9v4LmKlRmFGZQsW5M+dUqVSJnqVqlmnTsmT5Wj1YsK9fsGG3Llbs2DFjuI3RLjaM9+5hw2IDmwWsOLDKpzHdwYRKla5bfuzAiXPn4x05Hvv46dNnj59CkygRVISoECHz5xEpmhSevSJFiRDJny+f0KBBhCbSV08pkyZRomiCiUH2DcJfJggSVBAihESHURwiQfTHRPZZhBFDG2HnUR0hMaRRHNit9EdFfNjB4RwYwVSWFzR9gZNOb/SkERxuiJLMjclgokQVJplhEkxSZCEkXHBRNdcRSSSpRBJKYAGWGGScAYYZYpiFVhZqcbFFFlZoERWTSyY5xF5k5kWLmX/51f4aYYcZo5hi6bDj2GP0wCPZN8MIo5lnqIAG2mizpJZaoLLUwpovawa22qKB1Vabbcgcg8ykkf72G3DDvBabcMXNYkoliuyhyCiivAehHBp+ZMce3G3nh4GTJDhJfIWUN996lFAiCXuTwJfIr8DGlx9++8mnSH+a/CcQeYP8gd8kmPgn0EC9FuIghBDCgZ2z8g3ixx4XYQsiR6p2yNCpKfXxx3YlzoHiQmmcIdNMXHDhxRk8NTRdRkllAu0konihBBoNvZGUG2JkMYWXU1ThcBJIzpWkVkpYEeUZZ4hhxhdMbbGFFkJyIcYWXFix8BVwMQlxVmWWeWaafuVlSimlnP7SS25vLsYYO+xU84spl5AyTDnjGCNMMJsBilpqqxnaNKKN7rbbmrsZQ+mkVt+IjG622cYbpplqCltxrw2Xyqdt2GFRRNOlquqq3Xn3KiLSLmsrfbjmyut7iCTy3t+02qdffLYmEut/mmRCCXkFIgJt3QMt3uBFD2Ioxx7O2vcHH3U8iC1HHXn0rodKgYiSSipxeCFMZIERRr0kl8FTRuKmEYbCVEghlRJTuAGHTmaE8YaQU2ABl8NVrIwkkxRvAVZYUJJhhhZpffzxFyRzgQVaVYRJFZIttwyzJVAEYUIHJwSxxiW95JzO+4xVcybQpgzzDTjfHG3K/qURKqigtf4IYKIGw6he7IIXu0igMWxjtUnVRje9AdtqYCO2sVVmOLNIxSX2cIc2tAEmaWgDiN72tj3wgVV/QES0BLI4+dRqPn5rj3v4hjf41Ac/L3RhrY6FoGQpThGFuA+sMOFDFvZqEHxQCOk8CJE+CLEi4Sod6OpQB49cKEYxIolDUIUSKnJIJG5AQ1lcdxYsiQENMjpXHNxABoVBpUhJ8F1OcBJGqLyxCkVSwlWWtySHVQljZzCD9KanBS18wS1YKGQhsQCV7k3sCEMgQvhcFjM8POEEJejACE4gBDaUwhfW0Bn82AGPc5yjHKgsBzdWCQ79keISzenfaQoVwAD6wpaLyv4l1AYjtWLsgjbD6EUwgaOoTRlzOIPK4CgU4Qc4eNANz3wDdlCFKsppCFx8+I4iojUgIKJncHkriHsIV6wC3Uc/5ckPf1YoEAKtaxCF4OG09HaQPcjhgyQhSRtMYgdnNctCDdFi21CVLQ9pMZ8kGai73pXFmIBhLWXkAh0d8hBU/e4pd6zCEsJAIzPkJCkYJdJUllQVPWYlSVXAAhhEJr3okQEL2uPCFdwy0+JZAQtXcKQej0AEH0ySTJWEAg7OR4L0QQEPlzDFKazxvnXICR7vSCU3vvENbqRyGMEoxStHERpZBsp/tVCNLFDjtKYJUBe6+GUvgRnMYhozNrM0zf5lCNHQNKhBJ23A0KkIipFUeScRuVqQ4PKjTsPJEHDFuqEf/OBPCjULnoZj5+KC6KqJQCty7kHEH6SDUJho8XJ/EIQfSoSRLH4IRBCiKEVlpFq9chFFI5HXQ78QUS/AiEa+O4kc3tBGKkRlR92bjsHCABM04G4qX5oLEfZoFatYoUpaqBIZpAcGMMA0LYykHiOhcoWGVSFiy5XkT/lCC0uAIQgn6IAHPIC+IHiyfeeI0zugWg/J4M8b3vgGKu1xj29kdate/aqgZllLXAqGF2k9YC8KM8y26tKYY11aBk1RCIZ89MIe3Gdes7VXaqotnpltkBDPqR7AwYc85TEPff7ss9hXjbhZizXQscQzIAZtx4QyDk9B3hOf6MQBn/r0bBPX1YcvZlGgp0otQlU7kiUP9EEwEUN1v+CFMtqWJGt8g0LcFYcyeImRO5qKNNd4hjikAQ5TyIJvpSKVrPCUCMttLhK2AAYxfEG6ZCjDWhhphZlSAZFT6HMVuhsXusB5vHrpyykMIdTzoe8JeFjqYt5B6fnWg7/luG9+98vfb2j1Epa4RCpmOagIp6bAAmRTo3qxS1aLbYIVhM1X5VoJQnT5wjrhST49+IYNdzgihHhPtQixLmeNiFjA2g9h8/NCzbkqxjBmCWMJEUP2MGhzHvEOtdvD40UUYrM/7mxOfP4nh2xu54u47cm5KtfZdrv7yfySMkSFJCTZaSShcDiRG7zgxuNVIQvu0pYbMHIGL7E5KlOBGJyHIOcqfKHOU6pSlcDQFjxaQSpu0UJ3UYY8hb8Z0acATF5IYYmSB02p7ePGKcvB31Zq1RKkCIb9xHGPTN/Pv5+2BCpO49VT27IWreEFq3/xGrf+QhZvHWuEj26as12iDVQ4QxnwhesPtoEnHtTWND3Mnx3DuMXqQvav0mnOc6ZHc9zRDmNH1B2PzM1vjIPiR/pg2cWRZxHXtsOPPwpCGMWhDi2uIhh7ou7UxgjXuM7nkT8E5TTYuQtd4DfxxMCTe8NhoXH4Qr93tP6EKphOJ3NIgxzQgoUq2FEqDnszkqyCBC2Q4c6wr9KduaAFqeTUZN2FihWQ9703i3eSauKFL05xCUPgAQ+GsIQpaHGNahgDqy9fA3pPcAIcOGENeMiDJfCwBihgH/mvtMQoeu7zWyLqFoqKddJjk8zTuD8VoyhEGNTwhaljDPF8h+aGPXe5Qhi2Vyy2WNJGLPPxTcMiRMtGbKOlEuriLDeGY+rBKzZWIhehNoPwfzaUd2uEf0kxZOtyEbila0u2ExyYf+42EocHBpCHJWgBFfdyUCUBEahyBm6ERw6jBGTAEW5QB75TB2mQZlFxRyPFU1VRhFVQZ1hAWzQBXdhTMv4ptXuDdnu8lyS+RwT7o1SURBjG4AukwH1QwAbJZ3xOQH3VFwToZQIlUAJoqIYmQIbU14ZB4ARQoH2GMAruFyi55Gqwpn6w8T/t934ZhAqXoAdtEAVlcIiIKDscqH/iAiJ7MAjrwTfE1ipqxy0FyGzfhICE1SwnZEINuC4nlE3BpmMA+C2qwgc5loGao3d9l3geCEW71YqJV4JhYYLuhlBpoIL0xjBUwAXjtmTuIgdp0G9E0nkmkSJzoC1uFIRs1j1KAGfM1SRksAVSAAZaYBOClEjYAxdXcAU7YjI2aAVckRVwBmf7k4W9UAy44XzEJ4ZD1QEEQAAIwAFleAImQP4C+FgC+EgC+siG+lhUOKA+yUcKS1NWtyQoD3Z0SBdhd5hB75cKgqgHTOAF0yUvYSA7+KKIfad/09EQpwKJNCRaLNEq07ZiCGge+LFs+PFPH5ESaxc33gFiu1ItfwAuVtRP8ZSBKLlZNFKC2uIdxmZPPYl4+JJP+BcWaFCC7oYGZxAGNSEkWyAVUCGCvqMtyegGXMBmTHCDS0BuYdBlJvGDQCiVuxMXRFAVEIMESVgGH7NSXAAG03VTWnJxUpBTvoUy3YgFwLVTcOZTQEULiKKObvImp4AHYwiPBDAAAkAAHGB9T+AEQ0UCIzAC+7iPaZiGkkkCcLgGhkAKgIlqPv5XVqXWkKTZdGcjf2pwE2Gggq4zdR6VePrEaybxBnYgY8LygCuhHROCTuaUgCqJdqe4EjeWbX8AYnqTCMQGLh4mEfKBdwfYB7tVgjohB4AXWth2IY2IRauFi0cZL/IydeOWazlRBk65JSRjR1nQWbTzd53zBf7WcVqgEWkQB2VWElDhFkTiXcwTXhCjBFvweolkXV8wXWAQaIeEcKV3BSYTFTf1jVmBBOVIXrTQKOsIJ+kQDJaEAxygXonpASYQh4+JSZM5oiRKmfs4mSWQPmFgCJfgPwDkh6XpkKR5NpWgB2rQi9UVeV0woHlGdReGUFaXV3bAB30jLNi2Kp74Kv7pQXabWHYvtjaqYkIt8RES8X8E4iDLyZtPVCIGc4j45ztqMyJQhCIc4UUnQlCDR4KIx5SHmGevWVw5IXUqeBY1IQVRgQVJKVAmcRJ1QJ8NwxVLQBVKwBNolAZm4AZfYHqMNBUPcyS+VxVWwBYwdUh3FgZbYHraE2jIo6A35TBQmDxW0ZdoAjXqGEpvYg3DZwlrcJjrtV4fCgVQ8AQ4UAIiUKsiUKK1OpmVaQImgAOQpnx4OGB3CBoZ5CfGSqygATRqgARO4QWQt6MXiYi1GJ6e9VEf9AYpNHYNUkXXNKSNdR4HuJLNIqaCIETb8TYpsRIgMULfUWJ8gxDWBBHMKf4sIwZuaYCIPip1SVFuL2lFZZqbJ2QiqpMRrZiUFyZ10zUW0wUWMHEGSYkGZQB5W0I9UrBdZJAGeaoTHokUjKoVKoMEZeAQISsFuZgGcGE8XNE9WBGq0EgESYCEaWEWWwBdDdON3YUFUMhIppdTppcEyaNchwaYFGqq1XANtGAKhtAFkPmGvKqZQoB9jTYCtpqrJGqrJKqZbegEYGgKDXmsxvoZXosKo6AHkEcFNrElXVBdh5iUPvqjnqVFdmBZNoQQZPoRfBBaKWl29bp2/iQIglARVdSSqMM5KDKkBgJ3c6ucfaU2E0E4KHkf9uQGUgee4yk7bvB3DTha4fKvAv44uEaGsYFkBmaAMaMbSIcocRrTtuJZRttzelTwBVJnsIo3HVjpSEmwBBMzMDkhRrYzjEpwPEtiUqEaST0AjQ73BTNVPTOLvA6joHjEszbIe1tBheXYU6S6jqh6CtsHBZCJhvxYfU6AfHrgBegltVM7tVUbAiFAtSPAqzhwVCzqtRDpGfvTGX4itodwB2GwBPSWBVqwo2CQiFMXFvfHd+OWNn0Qid4mCElkOh1RB+pSrpv4YkSmm/fBdhS4IQw4pdnRuIDzbcqJLcDWNy50gNFxdYfosJWLL3AwpGtHWnuVLqkjOgpxeKabiHmWw2UxXT2KeDDRFsyIen9WJWWAlP66FiNhkDwnhbtYITto4ItcMF1hwCQjpcRYEUl92QM+4LLFg0heLAZ6uSPQSwXiWAWfqsRJonB9SQSshr200IVj6L2Teb61qr7qe752fMfpu75Wq5np0wVI9Rl8Msj3awqWUAbMGiT0dhNeEMD2l4iTe39UVxKDIE7l8QedM0IVmE1+Owh+e2ye/E8jyViLVRHKabetsi6nTHdFymOTUzktLBF8UwiPC68oPHVFPLn2Ngcicq4pcoyhQ0XUZFEGgwaCJEhSHAbKvLCDJEgFrBMG24K+dYNbcYRlIS/G/LZvUAYJdxUnhQRTwJRcYAZTUAZTcAZT4LNxQRUro3A+8P7OWkwEVaBxWoJI9HwFFOMlwJU8Uxi85PhmWtwDuGENxbBo5SOidDy1ebzQdZzH7DsCdmy1amhUeKB8gwy2nTEKNcqWVWCnUPms1ZVnZCHSkIyIOREHxSmJRdZXKKHBfCumjDWuLDG4K9ESZKohDCiAgattfcNjB2ERC6EvjHuJBVIR93Sv9qfL9lZu5mYRNfwQfKo6nhNQoIvMYrCarhMGCyu6ZaGwRmzMbXR6OrUjcFkGo2sGRewVDVt6aSkXWgElaDCzIrMxShCo48hcWfzOLksFWnBTaZG8iRQXWQFmO8LOjjQXHluFPtADO2ANvWAKlmSPJNDQC13Zln3Zt/46oiLg0CMw0UFwVOJnv6DRGUCTv2HAZorcFE1hE2nrIlPmOrCt1Rd5ZnKgH0H0B/y3UB2Rm2DHgNwRsFLaiVV00+QypKjjrxaITuXhY/jkQeUGT+k0rqAoB25AnsrcpqsZBmdwucbNHetKUW1DpgSLi0xJwGitzNVVZ8xcFqt51ccM1mBAjA6jFUjgcNIzdWOB1uKpBSTFeogNl2jwBcZlO2dABRTDPBAKoTz1zj7AA1ucUm3RFtpFPd4oFzgbvGHCJN4sF0ewxT3VAz3AA4VZPmuIj1J72Q692Sge0bo62Xb8ASHQ2XD4BGBICvfLGZdRCG3QBVK5PTXxlOapo/7VxSIAPFuNnGdxUK99SlHYEYynk5u/Pbg2adycsyHB+DktvSrrCiHeqk60DK9DqRMSAq7/FLDJaDuR93DovRayoy2rshJ78NR7yhEWlRGrFaeii9ZjkN1r4SJQYtXVFQZQUiVUYme6E4S/67HzXAZ/rjEBTHVPXGhneZZJMARV8JpoHTxuAAZYcbtMzFPNdQRazANafAQ3dVPJO1OFZLtH4LzUXFKsF14d3lMNzgM7EMclUKKareIOveJ2DALAvr4tvtkfUOwx7tlf2Jk4rtF7wAZdoDuK7DH9C5WsraNpTmXOCq1/J9MXgUXjQk0PXNMBm67D7S7o+i5B/e0aQv7M2gJ4KTksfBCdF9bCTvR1FIgiV6eCHvOs+x7Al4sdUtrtUkRNqCUSWcSUgnTVa5HeyizoCStvEMfDCat5a4Z63iMFy3yIVMK7GEsGBt5ckQRJSeBRbISonlVoHgsxPIXFHU7qPjAESeAWfo1T2CWOj+RdyWMkWgHqV7FcWgzPOrAD98jrd4zHvv7rIBACwL70wk6ZJ17sxV5UcQjIyHcXNaoGUZk79Cbt/TuxrC3tEsvaXiA76cISS45k4E5FNG2mZ7pQgSs6V6RGfVVa+XR5d5u3mEzduCZNQDlaNnkh99oUisyCQnITYg7wpFUwpsP2HUHwNozWV/1QWV0lWP49WwsvXW1KFl/guiO1BIFKBXUGJfc6BoG0u2YgBYY2BKpfFfUXRvGSp2KA2CTlZtXbUw6+XMWTU8ajoH+WU6xX6TfojHSxJENgaH252IytA8Fe2UZ/2Uv//NCf9Jnt9HX8ASIAh07wBE/QBWuwBmEQBYNP+FuyyB4z/kISJE+5yGegLjPNij2BLeFN5e2i2zfdRTRMTQWzL5+TIkJmgSPmYwCRRuDAN3Ls9PHTh48dO3HiwHmTRkwXKVKyXMR48UuZNAUNMpQD8U3BOXXqLGRoso6dOSHdpEFDRkyYL2DAhMFpU+cXnjzDlCFzpowZoWjEZJkyhUoVpUqWKEmihP4MGDJo3pzBOhAmlyREhhAhcuTrECpi0rgh4waMGzFuqCBBkiTJEblzw4bt0YOHDyJJqGCxcuWK0imCq8w9guTIkSqHDyemmwSJ17tgefTwwWOHDhCdPYMIEULE6NAhPp9GjTq0CBKtSYyAPaLEiSBPunSB8gTK7oy9fWOs+DvLljRx+vz506eOnDdunMNxCD2OnJJ8+Kw0WbLOnJZyvFNfyb1lnOZvpDv0Tv7lWTl1/AgiNCi+n4brB7YxyCfhHjtyokcsg6KKLOqtC47emI4hkB6a7iTrrnvwweXgeEmoMMDoKcPbNtywJjKCOsOMoc4gQ4ukqKBiiiqUQAIqJf6+kMkMmM5oSyDnxFBisSG+AquvMjj6Ig0wzDArDMVaVCyxyXoEK6+wAsOiMMOuwOKKrsJajLEVH8sxSbCOIMIHvjLzYQceckits9LWTDO1NUsTYQTXSIjThBOc8GINL5wIwgndbhPOtwEzwsIiA+P4YxDkFqLQOfMegg48CU1ScLvuvBOPO/8adRSO8x5yzsY4+OhjEPkU5YO5NLDKyo047CAVpf7Sc+OML7IYFLjhwjgLDuoUvNQOByMkdiHmXopJJps0/GLDLZ7toiYxQCSRDCJNRJEpKuqK6wsxpkUjDSK1cgONbRdj0istxDgj2S1sPaMKMOM6MkkwexSTCP4loiwMiyirwGILeXscYrHGlHgsiYJ5bNIHzPLqwUwdPqD4gzRDa/O01WAjbWPXRhiNtRJMsPMEHPyEogsvunh2Cy2G2+IiKaYgcEAsLtoiDDn8QC45OyI6y42RIHJoDlit207Yo5fzbzpMqRuvuaDN+1Tqdl2to1RTBfmjvjR+/PGsV4/rg79ZvYsoDFwJzMgiL8pwI1I7zG66QaQhtE4hY5tDI0QzPryw2Wdh3oLDnsL48EOqrOUiymyhiiuxLL79Fg0zwjhjVTRewkKxHXcM04cqzAAjDS1MN2MLMr64VzKxFlMMrCX5QgJgFJNScYqAB0Y3MSscmyvHHmffi/7MiHWY2OKMK2a+YjXjHJnkEkCGU07XQpbNhCCgwCOPPNaAoqYNvRC87eAw6sIMOPjg2o+F4ljPUaERBE8llSJkyb/vWjJ6U+fmn45D/mMfN+QnUYuqj1DAJjZYKYRu34FfgHB1M+BYZCNCc5qCNhWpYWEnQsuB36r+pqzyYUQLLeNQtMAwLZlIa3VYyNaKJDPDKXxrhYkTQ0z65oYuoCtdPzgCjMxQEzBwQQzeUsKX4FIwMPnwXj3QlxWk2Jgp/mULScQSEeCylNp1BS7pGoLDMJOZHZQxeadpXhqZBxqRlaAEr+GYCKrXmjhC7054MIQlLIGHC9EEQyt7WUYKV/64jbyhDshxn9cG8r+4TYc7SjNJ3hTCNPR8B4IQmZ+vLOkSgWSuIAfh2SAS0pA2fA1sZ3AVrEYJkvTA4WtdWNuAZJmzjqDHaAsaiXdSQinsZIeTlvtR4LoQSApuIUMZusm3aPKFMExEKVviVlyq4K0MHZFGfzOKvL7CF7D8QF88OYMWyEAFM2QBDFgQy47oos50cbMHtZvC7353MH917kuvq12OWKRFgoEljGLsAfI2c0Y1FpRiIGgjnbD3mo5tLDYLvaMhLmGJ761BDRhi2eCedcItlG5UyFEIJ4XSrqk57Vf3Q4j7VrLJTYIqk47sjnpWxZFUkuoPPOtDf2r1o/6ZoPJVftgPK2klweAMCHda+IJPM8gQl8ZNl2djKYVEWIaZ4IQnW7jZy4xJxGXx5CYXwlBPuqCiFUFFLnBpUbTEgKEtrHUqNJkWFZgkpjEhwSZikAIYtLDMLyjsc4kZAhJA1yMoiikJK5pnYxozGCscgZuCTcwU5uK6JbUzYnlBng5qsAODGlQ0cyKBG0kmPYWuKU4PPS0JtAeFPFiCFIbAwxrW8IWVcahwQ3pDA68jhwr9yAxmQEO4MLg/YUWyD5PcTnogGEDyjARBTtOUd6SaFQRVB6iJ5K0pw1bToLKSPK9ESlJmppQUZeGCjzJpCG0ktJYyyCFS+9tMusqyLP7U07xe3UlP8uvVL6hICf+VDFzEgoS8HnELXJDWEb/Q0SkMVkxjJEIVTghLLlDhnBX2p+zSCTpujmkIh0WYXA5z2N91pQdh7BFjkjQZMBX2YQ7jgWYya4McdDaNorFeaN24YxPsmHqm+ezHRhMb1QZhDXjco2xpwqEhFVA/u42IUMhQhnYJF4PQfeSwrnMpAUbnIc4dmkkhGBHLedIgJ0lpTiMIlJ/4VLcabNpLAjSz20kBRSiSQlvP8qjvTNdG5rHkl6mGSXGtNay3iVk9saCFaOm3q9LCaE+4IAUAQ05JH57CCrnABWN+qww1MaY96TrqHuzLmDWsAhiywAUtbP7zsV+aKzf7UukWsah2hwkTFKHYI8RUJl9EuMzDMDPQHOTgBjaumGjkWLE4zWnHb6SemmTjRjopO7V34p4hDMEGi4bVDG6Yw3EVMgeg+ZakJd1fpj6Yni7XTSSMHEmX3y0umvqqgUD1GW+DCRSOwOFoD/zyS8Iw6TsX/HZ73TN6Zdq3zDkq4IwUWqhEtExEZ0ELih7ObRyNzPmyDAtVWMISuLUjwdbOiFfNWRdWNxFGJ1FM/4TYEAAWpYBhoXFfwKJX2ImvMdG1CFGxQouiiTDHxth4tANLh8foAx1ALC880MEOcqADG9QgjR7wgBpHQ7GsfyDHz34jaToDPWjLMf5kQ56NE7inh9iu4SygVIgdXIkGcwf3z1jOcgfHUzd5Y5KA/wMzsn7LQDTz7A+M+hpOEMcR/MwNzs19CRm2YOelGBxF5vy2o55rtd82fH6h0spAhLJWnmR0cCZsNBFrIlavBq5ZwyzrWQX7OZkTkdMnv4lNusCFBocp1y9O0aKp0FcuzJxJX7lXwULXsFknLMB0gQqwNVMmMvlgmy/WS15yYKYd6GUzOaBx1buO9c6KoGLkb7aO38hQjOHYjT9eDfZms7015EEPfjCVKOsQwlNaWWiRMhr7cZDkEiBPYZCm8bvQO4ug+R96O5A4sK6bcp/sWiab4JVUUpBZCbhXsv4zxcoWJmgMKTAQBjSP5pAzfsscBqyQzhO9iVuWjXqZQMq40tM421KhQxsmLaACkZM9JhILJVAhTjMmDDmiMBgmLHC134ux2vGXKmgcf1ECrkg6ukox38sXzDiC/5KXxZiLI5mLiCmjiCmTy7g+vXCY7huoMpIYHciBGnDDGsC6OIxD5um6D5BDOfyAIKMjOWKjaWM/0HiT0TCBk6k/SyiEw1MVBVovzYOpWyqu61gJBvmU6CA0BxyK3yIKG1kVMkAcBjoavZG7r3m92/iJuBGq/5CaOSsrhFGs/6KCvUrBqVkPqvI0GVFBBQQ9EZGvBVM0f8EZlkG0wjEc/lowl/75OAA7Ep3ziiTYKi1gtbZaFxgBg2fpCocJkxgzw8WqAirgghcBmCsIHSpMuikcox4oAgBDjN6Bi66QsajTgTIxEzHpPs2IMe4rtjSkOjasOji8w348v36cw/Rjv9XQsT/8jDWRDdp4giO7g/UIFxUMs/rZjpVQmjkQtEHzlHeTM9fDiWkZCoGwnJkgA7ExGvyhQJbRggl7QHfzFBOUCN5zipD7r5lUgr94m0WUmjRoIWmhqYizj0UEvUIDg4wKRmhpltITxtRbFoziNBiCHMiiPS3Kgt1LyRO6FWdkppihAr7ADIAJMCQwJzGYAiCsgotICpgbk3bKjBdjDLloIv6xCIteQ57tQx6oi7q94D53dEfwY8PMasN95EeARD/zs0M8PK3YsB6Qkb8eY6g2CQ0SoA3uwYNSwkk+E4+JFMCoca6WbEmXJBKduKufIAqs+BsitAoIPBqUiCAvkEGLu0Dmci5G4kCQk4unoMkqEEGOAMqXuJzXY6aeDMoUhLj1CJEyCJxHOyaxgpZGCyuXubjfsTXkGyywqIKWCZgp4AKLc5lpfJlr5IEkGAQ+cCpXIYQ0OKyPu6KPA6hRcycxMToeCIvDWJLEuKekm8vMgrrtq8f8HCh9pLEa0CzNqgHAFMysGzLERC3sITLXADtqAxnHtCMceIIvaAMTjMi8u/4bX1KP8gCzkQgVEuGrm/gRaxnNqfCJb3Ok4tKpNAiDmNGVC+rM4ZQzioCc2nSKG6WCLMCcRWpAGhGcLgADKrvF0AvKThIRnlIm5CRGRGu0aNmoi/gXW9uwsQiTKFw1l5GCE6ovLFiwi0OCvOg+PsgERUCESZgERMgETDgMLUCC4gOMMDK6tQyd7FvLy1gMWyuCLLkneZy6qatLgdJLv6S6GmhDNwS/AX3DGlgBf/wABQ0Z5jlQBIWN1mjQ6RkNNkotSm0NOzmZLmgDSFkqLYPE7ni38oC4TqIq/fJITMREAzMmmqokWhkipBivFFkXFRxOgQiQsfzK2qxN3HybWP7s0U8Dxt/EVVz8yamixWlJ0uQ0veWEwXqKpxVZIh6RNR9AgotzTt0xkSh5lihRArzkgTJYBVXQBFEABVHQhFiwA5mrPCW4AiS4jBib16WjV3rci7joiiYKCzEBkzIBP768gRvYgRugy/7s00RVWIVdgUUFSIohTDuE2EiV1I5pIwclMmpj0PUjmZNZuwyMpEnRFMjL1QWkN0O7oap4yBAxsJvpghx6jugIlYmgvGzJUTBApQYMvRBp0bFEq59dx5rU0R8Rzt5aMIzotFjspFVRwFUJkeIc0RFVpmOiL4sjnNMbr5mRz3QaR/ccAt3xl6SozniygikwEaX4Ac3YAf4fUIVdiIVYuAVbCAVbuIUqGILOyYIjWIrMUFts7L7MuMupKyMfoAvHCpN7+TWoswGDpTG+tAEbEFSqK9SFpdyGLdDCJL9GPbs6Qi0cU7/1Y6gDBS0GNRknODI9ENXsGA+NlM0WpCqdmBaiwMQpMzBaNaI/K0GpEYMtIC8PlIIvyDzi/C2w4USksDWgRavDEsGf0E3R+7TJEy8tCFKt6BtWzUS/AZvsBZv4opxmHSbnbBmXMUvc8a/Y4TCHIZOyVLQq+J3b8RcpkBcdUFtCkIZkuIVdSIZasIVp0AN9aRHEOoJ25L79ZEMzmjooKoIiWL6k2wuwkLrHvYHFBb/Hhf7cG2BDAH3chV2BN9xgRXVDhy3QOmS2s3PUhdLYHYMjOdHY0VWtyGwDYvGlkDDB1tWK0csJjyRNoPiQI9KCmcGCl/W8GRbFLFiKVmQKLhhJ59VhmfiWLaACFvkroI0Ks12hsHHeL+hh8TIvIR2I4dVeqaUcmaCqJd5hZVIw8c2IqsziIj4Y1yHHtey+mown/0qRbEkKK3jiqCs2KYgGdUiGaYiGabgFaVAGwbLbKYiwJNgMqfNTgSojY+OBgSVYWYOYOd21gKq6xUVUN3zcYttHAWXYhhXlUbbcEKbDDphYEeiAVT7Mzx1dOZlUFgat2TgZMMADpLEU//DQBkQWI/41zmRKHBGZMpmgiR7Gs47yPJ2l2VWcSSpoqxTUxWYCzWl8YsHSOdqDiyXIUReyxU2cxvAy21fNHBk5UjL+ZbbSL8VrJpSlQZSsiDqOpWdSLBmaPXyZ13o8AsLAY4Qhq8YoYiXogT7NAVFgB3WQBnVYhz9mB0rYAbs9FyUYAkY2tr60YDYcWGNb3LUlAqfbi3ocowlegccN6QweUMDc5EQlZVFWVFE2ZTlk5ZDpgDuMjRXOsYIc3UrdVIVkA1jRFL/T2XBhuNeticX7LWJ+QSIOQenVTZ2d1SeeyaioyXWRESkjvddDMB1cgtmjvbEILCWYAmNa50sMJliiszyrCf6xHlEmVmektLiUDN+3huuXGS/CEC82XsVqnUJ6NaMhYMUtUYLEmmeItuBiS4N1WAdpiIZ1iAZlWAdqYKIIEx1FLjZJNthim+zFjWAa24GNVkPvizH5LSMK3mAb6OABDWlCRekP3uBRXumGbYEVaIEWiEMCEACAjOk4jOlV9oABEAABCACsGwAP6IAR6IAUdmU4+pgOOADaJoADWGXI7NTckuEihQlfdj2qAJvjbBak5mek4mL7+DT4/cq4ENowGE2h/gIhHJzDAB2GkbXAws3C4YIV6t5meRncGY7fpCrXOyaMQuMKkiWauQi3rko6K7gTaUWzkgxXE6N6NCMfQP4Ymry1CF/FIzC2YuMBXFDsg16HaZgGdvADHjiCHthXJPABysbsC8dozH7cu5QxNVTDzKK6qlvt0f7gylXtlH5t2H7t2I5DATAGAQhuAiByAsA63ZZDAQAAY1jyAAiAIMft4Vbh6Vnl4kZy2gaALAeAABAAAuiA+VvINmjAh6zuGTnnlJ2JUVywpoiKsvSW5hUXodgCKzje5HVzKqNFnuC0lLS4jxMs9mTPwFJei0OwFWLrmp2C/L6JnmiZGOQo8c3aisCdO9tGAZdBOpvn2/lnBZ89gPK+/rwBHsinuoiMSkPGHahgG7gDdkgHDidkdUiHybC+JPCBuQC/zKbgCP7G9Qxu8RiPOmKT8dau8RxP7ZQWZRZggVGO7WX/8S33bS13dqzzbScPgCXPcmOg9t6m9gEY7tDqANoOACMnAGqvdmjP8nDvgNKFAjZIVpAszpn4lh1mq/CFoRET2t/sZqzY3W3RarQCGBihRQzZc5mZGSj2dKfDjK4uL6sMK1ZDijtLdELKEDS+GbapVU0nr03fxvLCiN7N9DqWoR70znk14Inui7PCJybSV7jogcVd3CVIbGk46GjYhWlYBz2Azx4YsCRoeQr2eZ8vaU6uaKir6MiFXNJu2GTX8RpnelJmgWWHbR53gRZwAawbdyZfcmPQeq0HgN7Oeibfemt/8v5qD/vgfg0CyHonz3ot3/qwDwAEUHdeWS+BiOYVGgPAwWI1vrhqbpFtFoMR6WK9qgKtVicm9BYSEhwXfed90ot7vVcoootKH3AEe1J5zlGJp8FLD3B5PpgIp8m60MLb6d3bTHCUh0sYo0eEvXAgmoutZqIP0xEiyOwIngR2CORoCORbSIdd2GweKJjvJIJMtvGSFm1eh9yCRR4ApbqBXVzNovGkN/YdN3boX/apj22pd4EXAG5r536s9/5rB//uD39sF24PeHLw/37xt/YC4AAJhYI16FFODKsqbtl6Ssny/V/zEk3ZzZyjgOKtBogjSqZ0CRMGzJcuWxZqyZJFiv6UKUqQ+OCxg4fFHRo18vAxBEkVKlSmOFzo8OEUKlVWktSykKGWhlKyTKlps4oSJUl28tTJEwlQoEl05lyJk+fQnD6TBD0yhEhFjTos6qh64+oNHkeOFHk6xAeRsF+dQvVxY4WNtEjWqZsmTZ20XcnWEdrhIweRHmF3rOi7oobftGkB9wV8o+pgG4ht3LBRwzHhFSxarGjBwu9kv381V27hmbILFy1Ejw4twYMHAQCMAVjdmrXr2LBnv669OoCHDh4CsA5gm7ZsAAMqnAjyBEqaNGfKhPniHIwYMQi3YHEYEwuViUCVVMmyBXqZMmbOnDHzJctEr0N+fBz4HeEXLv4xHUJMmf1rxo06Nl70cSRJSCORVB19KeGU00gzedcQSiI5KNKBTAUl1E9ODXFEUDsplRNSHUqIBIZOVZTfDlXlcBVjOxCBRFhg+fCiiy360IMOaaGlgy3rSDNNNNEkY0s0ynSUw1M9HNGDDZz59Vhkmi12Qw1RSgkZYDVMNpllnl3mmQuXaeZlX59xKRqZpp2WWnBpArfmbwEMIAABvNXGZnACIMABCk04AQYZ8H0RnXRfbMFgQ1PgFJQSVHgHRhhihGeGGWV8gUV6661HhEBTvKdQFgxGZF8VSQzRQ4lVmbrffh21F6CA9al0VFIh1QSRqypxd6BOQFl44VYT7v6KIRJIbfhhhrpudexXpOqnQw4nCqaDf1D18GIPPXRUbV7W7mAjYGmsE6Q00UxjizLqqMHRqEQMcZaSgbWrWA5RQjavlISJSZpnlYVGGWf5dlZaaPuG9oIEZ8ZpTAByusZbwqsZM1vCCDPsMGsCCGCMxQ4D4NvDram58QF4BtFEFAhBF2lzgxJqqHYASrHFF42GF14aZnQhhRJD6PwUWEMkoSlCCmlBIEoGikrqqTmcmqp/SSxxa4IR2UpsrKwaeNRSFoYllnoX6qzuhSCKHSxPwIYYoti9ikjVfko7K1gOPPBcrbUWYbQD3aQm6ZcO0qwzjVtx1SJNMhjdwDMRPP40ydnikq2AmLyQbVZvmJ+RJpq+mIdZuWQAlxmwCxJEcGZqAVhsugCom66wxKgLMMCbqsEmAGq0e1CAxQUgkPrGvnn8+8YEJMABDkJEIbMYzQntEhYsb1cFFl3E/Oh4aUg6hahP/fCiuonCzMUWJ9Fqn0pIDMEDs82q77bSeH9UtYAp5QSiU8DC/yqHOwX1VFkyggU2/3Z2rPqdbWddGaCx6IefUjELK41JS1ZaxIO6ZcRuddsWZxDxt2RIg3C1UIY0vFAVveiFCEliAQqVBBgwFaYqVZLckvbGJYCNiYZe4te9QKfD0IkuAqj5IRCDiKaO2Q41HTiibhhWRNSUgP4ER6yAAxiggCkmoAC+A57p7oQC4zVqOiobmvOGoqgugKcMZ0iO9biAvZ1tr2dJoIIW4uMpm4AqVKNqIFbW1yy8YYpsRXnQoX4llD9CKH/6AxHPYKTIrvGPa1vj1Va6hjb6IWtUDGwWigSTFhVla4Lauojd7JYDzgzhLcrgYDJuEQtqqMIGJ6rItHSwpStJhoX5yoxiVjg5zURmhqDz3L4uw4LLEVOHBJMADyMAASEy84epM90PO1ACE1CzBB2I0xI7MIISWJMDF4CiA8LZgCqqBngAEIAB8GS8mCXkJc0LFRK4oymZVQ+NZNBCFcy3nkW+8Xsy+ZSDjHI0HTjwBv7qS19/whYrQObqa+rCUFJutZRDYiiR01Ik98C2tY0+cmeNfOgAI+kVqKDPRG/TpA0mmDgf2IWCE8QbRnxQo754qVzJ2MU0bhqLXUijDY2xi4p6wDktpdBeWmpBDaAEGH4tToY7fKoLXoC5YX4OmFI9ZsEkAIEHNLOrQNwmNU9ATScC8QNmHQEJuNkBDljgAW51axSreEWPwckCKBiZ9KTHhXcSRVF/Es8Z0XiGMGQhn1/jJxyFViBQ4e8IMi2oA5s1FY9A1GlQm5r5+ocpiBoyQ0PR3xFalLdqzSij/lNkRz+qs13tTKNIs0pjYqvJHHhkRh2ZkbWqNUFY8oBdNDb9QjqkccppKKMWsZiGLLAi0xflAIVi+oxmjmqZpEKJlzQtDJYGZiaoiuYyAvuudrPaQwhsNSAAIfkEAGQAAAAsAAAAAGgB7QCHCAcCCwkDDQsFEA0HEg8IFBEJFxIKGRQLGRUOGhYSGxgSHhkTIBoRIhwRIx0TJB8VJyEVKCMUKyUYKiMbKyUeLichMSkfMysfNy0iOS8kOzImPzQpQjgjRzopSDsvSDwzRj03Pzk5NTQ8LjA/LTFCMTRGNTlPNz5XOUJfO0dnQUdfSEhYTEdSTUZLTkZDTkQ+UEQ4UUQzVUY4VkY+WUlBW007XE1FXlBJX1FHYVJEZlU+aFlAaVdIZlROZlVRaFdSa1hUbVdXbFlaZlhdYVhhXVdlXlpvXl52ZGB0aWN0bGV4cWl5dmx3e2pvf2hqfWdpfGRmemJjdmFidWBfdmFZeGJNe2ZBgW47jXk+lX9ElHxMjHVbhm5khWxrg2tuhGxwh29yiXBziXJ2hHN7f3OBe3SGdXaOdXqWgXyPiXyKjXyFj3p/j3d7jnZ3j3dzknlzlXxzln15l39/moB/nIOAn4Z8oYp3pI11pY18pY2DpIyHo4qIoYmInYmMlomQk4mXlY2cl5Ggm5Wiopaho5OZp5GQqZKNq5OPrZaSrpaUsJmWsZuWs56btaCet6KfuaScu6abvqmgwK2ow7GtwLCvua2ys6myr6axqqSwo6S1nKS6mqTAnajGoKvMpa7Lqa/GrrHGs7bJtbrPt77TvMHUwMLSv7/MvrvFw7q/x7i4yrm2zLy5z8C90MTC0cbG1MnI1cvL1c3PzsvRy8vUyMvWx8vYyMzays/czdDcz9Lc0dPc0dTf0tbh1Nji19jh19jg2Nfe29nc3dvd29zh2tvi2dri19vk2Nzl2t7m29/m3N7k3d/l3uDm3+Hm3+Lm4OLn3+Lp3+Pp4eTp4+To4+Xq5Obq5Obr5efr5ujs5+js5unu6Ort6Ort6urt6evu6uvv6+zu7Ozu7e3v7e3v7e3v7O3w6u3x6O3y6e3z7O/z7u7x7+/x8O/x8PDx8PHz8PH08fH08fL18vL18vP18/P19PT19PT19fX29fX29vb29vb39/f3+Pj4+Pj5+fn5+fn5CP4AOXHaJFAgwYGbEio8yMnTJ08OP30CFaqiRVCgJGLEaLFjRVGiOoIUNYpUqZO1atm6hQtXrly7YvKa6avmr5k3Z/LatVMmr141iwklRmyYsmXMnklbypQaNWvXolqrdg2bNm3cvmn9Bu5bua/fvGm75pTps7NKqZltpuyYsWLGjrlV9mzatKrYsnHzBg6cN257+371+5eb3r1/vXXzVpgbtmrUqGKbrDdbNmxRq+rtVk6d586eQ3sO15cbuHChyYUO13ndOs+uXbdr506ebXe45bV7rU42b3W0cbubPTs2b9WuRSsvnho4PXvQodOb/nz6vNq2s9uerl3e81Jo/v6gQVOmvEBPBQsuXH/eIUSJE0V6nO9xZMlRI0mWPFkqZS2WL8HEk05A2fRLTb7c9MuBCAZVjC9DGXUUM8w0cxZTSz1lDVR4XZWVN1uFyM1YamFoolMlNpPMW73MJNMxzUxTjVV68VUaYIT1hZVhOzLGGGCOQYbWXZQBZtlklFlmWmjlkEMOaJ+V041e5bCmTl+skeakaMbNhl13u3EZ5TrFxQZbb6kZ91toZLbD5TruPGcPPtHZM52dts0jT25fUkfPduuEEh4aZpCnhBENvQcRQust1NBD8Gn0UX6UUoqfpSaVQsqm/PGn0i23BBgTTwgu2OCppSIoVITKTIjWWf4WSqOUUhlyGJVVV3kI2F+YWVOiiRmWJSszchnTS4sxwWTMMzNixRg4YAEJZDZRaZONtdn4aNhl1cB6FjWU/WiZkkAKJlpnX3VGTjjkgNMNOE66qxi7fsFbJXJqwhnccLv95qST6aqmzpPlnMZau6iJ2SS0ZOIWZmy1xSNPdH5W5x132lXszjfqVMLEEuQVioQRSCiBXifoMdqooxBFBB9FlVp6qSgm0UKLppvmXAottdjMs38ruZSLLjIxeKpQCZq6INIOErUMUhRWaOFZFdKKVrBPZYZrrtpMRpZa0SxFa1PCPsNMMsW22FNMx0hjlWnpflXYZSRSdRk2u/51Gf5ZZ8mY12Z+GbZrvV+pA6W/TQ7WzbvuAukNvX1hqdzhshFn3MAFh0Oa5gXLa9m7ixv8L8DvktNmmL3Rtidu1VFHccUVQ+cOJmgsocQRZfxxhBm2FwHyEugdpJAmKyvUnsvxhRIzSPt5mhJ/Op/0s38qBS20gLwYDeFQxKy69C8Pbl9MUa1C3UzVUVP4zNRXY+jUhpFlFtWvJraPYlPRnI3MMcX0YkxPy7oGX8BCGCNhRkjScMqMsvWjxziFWdlaHOdOgyVoASxdbELdwEjTDSB18DRfYddX1gUlzzwJWmwiU5fMVCXSGExe0lqcNzYjwRCeBjlhGiGZVuelOLlOOv52gh115PEHJRSqDEhAAhLNYIYyJGEJSUiCyjRBReIV7yDIS57ymFeSnHHKeZ3yIkpSYouVgApULhnVgLS3KmIogyhIW9qDxteqoyAFKc2wkB7Nlj5vvap99aNaHl9FtmpUY0MZkkYemyGXYvWPF8qQxjWcpS3AXAUzZfmWIbHhI2pVQ0bZYNwLD/YvKJUwdWtqV+Tc1Q3NEUw5sPRM5Arnm3wZjmCcK9hifiQ4alWGG618ksBEs6U28auHPwxinYLIndkZkWRGMMIfysC7JUSzZIhCSBW3WbzzRIoik/KiODPVqZvxx2fT+1RLriegop0KfMWQUKu6t6pVHaVVFP7CI/v+mL6k/PEZ0SCkNKDxjGUoAxn7k8tBkcEMaVAFKr6CzFKiMciEuuUtxYgkVXI1LVwdUFZpMeRh7pYXxpkmcqwZYdxOCZs1YS5LpXRSwmIZpSvdkJa2TM3oTriYxS3GMHkRHDAtqC5ippA4wbnY6+RUp+m4YxloOMIRkHCEJyYRDUxIghGKYAQiFKEI2tzENqvInoK4DJzhFCfOvtipctqMemUM2kvUyJNd/KJAqhqfQev4RjgOpXzpG+Q//bg+QIL0Vek7qFyQgc+qnQUaeTTL+iqUjMom9C3HQEYCN7m1rllrLJ8cEjWu0dFsULCDjoPXTv9lOJoa9YRYsv4SLId5rnUJ5nC9Sc5nYNm5DspwW4gJHQib9CTXpk4427ETM1tHHWrQQhDWPAI0jaAEKJZhCUj46ldXsIKFcNOKjTLry9AKErVqCmdt9Zl/3gq0MqKxnTwxFarG50a+8rV75HtaYPf5T2ABK2yDfQbaMqu+AJ/vfG2RS2XzmIz9MfRqkZFM1/JywGgEtG/UQAxgghmOGR4GmOxa7QVdOxiZClcwqtkSk+KmGhuaSzm6ZRIx+9JTxWyYlShN6QhhrNuG5UZOQ5QOdboBijIoQQlliCbJjlwy7XL3ydxV2RXL+p6JcER5o+iiSba81vRS78vVOyOA1BgU8bXRvvdMc/5+zSfYwZoooIelWh/Roj+E+vNq68vj2ZhhUYYuElYNFVszlvEMBWrtgNSgaGQnOcAmmTAcd/sLZ0TMWtCwVEvx4osMg8lSSreQNDyOMU2rRGPFrBJLANvcwUCzGy8RRzhxErIQ6UGN8hh5ZEZIAhN3XQYnbxXK6THIlBMi3pd9JMta/qJ5nQfmT7l3zKM60FDoW76n7fVp5bNjtSnU5lkRUikXPl/UGozQZEyIQuQmcD7PVll2o7vcDVYGM0Y7rGZkKBrJGDShExi/qBhyKXYZ7V5AE+NuFGm4ANvpKTujOc3VC3TvUowwd6yc4lacpS016mw/7cKGNzymFAfOvv5gvSfbLFe50WFHNf6ATVwbgZqFKhQTbn2oIqxAuxmJVMqCzfNHfTOca93yOM+ZzvY+G0Aw2Ule6WgU/TLD2mi2Y9T+fCHJDnbclm3kMSrL9YQydNwI3bpFtd7uZ1QlQ+tDhh65HqsMZcaQk9zRknKrW3AAl9MstjhvXUwYxr2r4fdSscaNS2JYHsfhnFuXx0NcOAyaDrnd2Y7rmDonfFCjiCNDwhKoqYQkFqEMaEDyEkBWniOvgDxGAIlFQJJzibTMIa2fiLG32Ly2Dn1nza6eGVsytAE1iHv1lffTn/60YQwj+Ppd5D7FFmd+opvr5EZGMrjNx6j983xq57PW/f4M7qdQA6AWUvv5pm/vaFCDo1lBTORoq9ty6A1HFMSgcVVK6lWWboSKB03C9U54KAGMSTFlOBxHSqPDLqEGJ7lxMXcia9CBD/gwMbRQBh+TRLzTROQxHmigVV+FBiuwBIEAeuRRHpu3KV0EPaMQCjm3ER5xZflRgrUwRug1RrnXXkhHKmZWT9QWfHV0fPi1bezDfGLzRwSFWPqTWQglfdPnT9bXX0wBNQuVDMsgWP4lWPqTR9FQDbliI7PEJrNld+OyF7vEF4QXJQWYfyV0QcIkTLFUOWYigLZlQTH1JIvnSvtHMBZXOT0keZRHJ9ExDYPwB4JQOySTRCMDMmZQXf6gd4jaZQTjUQZp8AeAEAh/sHmFgmzppSmV0kUzwzxDxzP90TPsNYNwZUZzlT0OQl842EZEURQ8qIrnNjX+9U9KyAwLlVmLVW79NGeyMlpVYQ3nk2eR9T7yoxZpJ3yNlG8O1SHeEDe84VKGAw5H8jcfphiFkxoYp3C5ZEK3NDCK93EwhlSxkTgOZzCJQ1zpsniUJniy8SXZ8UMO+I7QMQ1MUDLYdSjQhGuEuGRJFE1FkASgVx6PCAilVx5stTP9cTPIhmxCRwoJOU5slRKhmHtxNZHQRhM3KBR4VU+nGD4Qsmb+5F8gVWBmk25GeITSl4siuRQbYg1W8SslQhV44f41EhVQU4c28hY2m1UVjSaA6LJS0EhS0uhB0KJ/1zhx8RIOorRKiIdSF0RwbYhLinNDakhcMkWHtEVbuTUb7Rg7lYcP+fCV+MAM4lEGVZVESXAomadkW6WWaLkETQQyf+AHaeCI5IEE5dRe5nQzDJlsDZllt/eJXzaRgkmRFak9vgAUd3UTv5dX81VfTocWASVu6XNHy3CEtwhv3NZPj6UUeCE/VeGZMUkVYGNhpBkZAxUsVLFRIMIVPrKMfaEYenNAcPeFYDhcrrRxjkZC6+I4EOd3q0SVo8MkFCRCSIkljkZMqzUwhhcbqqOAlNeVYNkOy5AJSVAybxlN9lid1/6EBFo1Xf14XSEIkGkwc7WzAtLDM9NjC+b0PCdBTgn5nnv5kKMomGdEkUJTND9RE0ChNjqBKqrSIG9BFMPAWMKHktb2dEdoWdDHdRXSoOrjTwTlUF5zKx6FGTFpodYgDXC2FDBpoZjxNl2TFWFhJFdxGEhyQNNADQEXVD7COJuDlS8lMKxEGkAVSjO0GKShGKBDVJljjqj2L+GwYVQ5hmzInF4iMX4SHV6ZD+/YDIOAXdGEO7aTa9yZVWn5VVvFVYu4ef1IHmmABuP5MSBjl7jXM9STly/YKS+IbFzklwwZPYDZbGYEKs92nzzRIg2iE3qanzVhDAjiP9sDIQG6P/6AlYt1VJImKX1IOHWO5WbexyGTkSvfYEkTOpphM6FbAySTuithwRgTFqnU4hTTcFgWQlqvaWoodSa5NTrEJS+lQUObpjmNEUwIozmYU44AiFLERXhI1au0AWR18o76oA9Mig+nkARcdU3TBU3Jql3O+lUjY3PVRR5L8AePWB4CSU2AgAY7U3Rl9Dw9c5eYyEUOKZ8SaZ8sYad29U53dSx6up/HYgx+6j9w8RaYRQxyURQGWpljt32LmoRVAw0CS1COBQ2ykkBQgTcj4jUYaqlhUxbCOBmAESJbwRjfkCs0oqLAOEjUkC0UNEsCky8Jd4ZvqJQuRGPA1Eoc1xq5Ff5LyamNazhyr+YdDfiO7/iVxOqA9vCPLqeWz/qz2oVNN/cxtVMGkfiHdAkIkJgGtkBGTdteoIie7IUzybZs0jOD7jWnoTJXPqGfp+Kue1ogx3IscOEL9kpfxGAM+IoM+oUW0EAhltlI8lqS0MdtzTCwenZg6vOD0pCixPhHVGdhiYaT4NIhE6sV0kJS2TANk2Vu+DQNgIN4IWtLKpYvx3GOjNc5IKRwdGe5zkh3NOVjkfccNrukxEqs+ZCz9hAKM2ePawmC3HlkSJZdRXBkTuZkgNC6TIAGZHCtmyceaRAIupAL64QLgimKL1iubXWecjqYKyEqPsEgQoFRh8mfe/76E2MLF9N2DEXhRsNwR31EIQkmt/Javka4oFIDWXo2fLmYZ3iGFutLdY9Bmg97K1zzqdjwfZG5DOZ2DG3BWM+AN1poQbDRq7zBavtiOS6VjgHDJf1yOg7zG57rGzMbOzc7rKk7rBqMwXyIelkKrbUzehLoRNYEtDenZHMpHjO3eSK4u2lABkywC7oww7pQvMYLtXEFisu7vDbTraIYV++FPbvQC9K7Kn/qIi4yKjTRC9xTqCgZNQYVduRbvlSMqIvaoONXt0+sfABFUYmab/ZmDQFFmm4Hk/7GFPmDUAlmr430DB77m63hq68hMCMHa8e0JupynMs5HOv4JfxyOv7g2EM/xlSlm7r7cMiIfMj5sA85Ox2lYE1JhGRNpATTBDKNeJZR+qxGgF02N5e1448tPHMlQwZFMMOjQsMzbMPF+7Q6THQ/Y04+/MPvpUam2KdG3D81cb0WORRQEzWKpXX+e09xWyxxQcXGHBeI2m5ZvKAM6m7pa7A0WWeLCmAW1sVkHCwamkf8K7fuysTHEMDQ8pup46stlVR2LBzx4DBjGBoJPLPaIRzt7CVbKScOyKQZbMiJrMgcLB3qYGTVCXOTjAZJZDuet4hfhaxIwATbVQRkMB5psAQvXB5YmgRkgAQrQFcyjNEynMotcQs5jLwgTUY1iBOKuXSpiLYC2v7LT9cWLGK92Du3wHxRxzzT5pvMCQp9V8xuCSpvU7PMbGchOGkW6nsW1Uw1/XtR7soTbXMNg2EueAhrrwbPfnwb2OEwxREctPHAzRl5XN0dfJKkNYu6+TzW+5C6xUoxgTCBT7R52FXQBv3WB027vjNzaTCXZKAGS2BzLHBzScC7Gk1XwBDYp9zRHr0Sx3u8KoG1WysTDiI+RMFXUINt1aYMx4eRyJIs8OUTY+s/NN3ZVRx2UnyLDbagJ8lu7ZYUFiaZeyawgxTUGjrU+xRQ1ibF/8MT87aM3FjAJAd5EVzO7NjVXT0cvz26GOMd2ZHOtbGHXknWh8wPYw2WfAgdyv6AgYTCRPboRPiogUBbBE32VXk9nkg0ek+2159XBmSgRoENDKOS3uyd3huNC2ImZvCNdPPt0XAFKlxrgydNFNxbbVBH2d0jr8gSIARe4NgzE5s9tgjO2XN7zJcp0+WbqEg4dtDXDBYmaOtz2mB84SUSUAQ1hPCLFqN9jNLADdXYJcgFz/LsJtXIJsOtJ3/Sjnr4JzG+HRnjnPPsjvXM3Pzg3GR91neSDUiEgWw9MiAIek90a9xZwgZNXaOHBGRAytw9j2TAXbVLBExgBKbc3uz9C8CwIF7u5YHt5TM8NDT8EjR8ysQb3y5BNF17keMDfKv42H01vWqz5uq6C8TLe/75TSCXLRMM7uASTswRPugOlqConUATpWhSA1CJNFEEdeGL3sUCRnba0BrMOdV78sAw+xn/p9vDneOzNuoV45x3YrOLjMg+3tyJfM/FyofyEAqWTK3QdGRJ1nkfrKXOenPalVUSyAR3zV1alYF7bQQfo9Bprt5cPuZgfiAL8uXPvtGmHG3OHhNlDl8kvZEozYPd24r4Nb3GMuB7nt8vYcOZrRN0teAObsWEbgygPcz+mgy04n1lceEcjiJl8baFFW4HOmBuwQzaIHK7kdxN9SfC3WqvoSY8FtWQR+rJtEwQH/H1/JX5vOqszsg5W7oOaAmjZzuHYuvlQa0ls49rSf4yTL4Cxl6tWR5FaWAEvH5zK7DXFq0EM5fmu7Dszd7sxZDez87sSQPmgbog6W6YJ42K9VTZ01ZP4S7u4z4qez7f65TfmK3ECz62xqx1MN1I/Xr1mYWMCXQNhzQVHLKSZkwW6stgN511Mp0M0pANAk/wyiVEkQfVrVbHvw07sraAGg+PStqVOz7WFp/I+rCkqD6srEvQhCiCpDeX1OVEW6UEDV07SoCsPttVZEDRNhfz3MUCnM8C/filqBwTXJ7zzd7l0F4MclT0uexOR4M0Rb+K87SK4L704l688LXnaHQ9oxL1PlH1gU7Tt9jgVo/MWs8MYWNIYX9IWnNJmCENUv4DtxBui0g9t1eoDdCyjA0jMZJXeRF/cguY98WN9xCv8cUK3aiOs/rA3MxN8V9p1ousCx8z+dXVeSWTBDPnj7k2evTPnQ+dVR+c0ACRBAkZNEuMFEGyZAmTIg1ZrEBipCAuXRV17doFTOPGX7+KFfPYcSOwjh4/niRGbNgwYieL+YIJ0yRMlx9h9nJJTNnOZTtbpjRW01ivXhhz4UKKK1cujE2P4rql9CjTXVCjUuWVlShRY129fjV27BgysV639uoqFhmyZMyeSaNG7dpca9WuYcN7F682bNWoSYsGLVkyssiYKWN2rCvaoUSRRaOGjZs2bt7KqXMnTzM9evY8f/62lw8fPtD2RpsenZq0Z3ryOL/m7Hk1atX5bNvWd1tf7t359unbF1w4P37Cjf8+HhyfJTTNyyxpHr0gEiVGkghEUsYMmjJMlJBRcr1hkSQK0aRhQmZJESbR/yxBUmRFkoPyLd7POJLkL18fQ3I0KSWddlJmGQOVYekkk4pp6aT+XHrwI52WYYaZnnhaJqWVEDymmF54MWopEZkCsaldnkJqKaOSwgUjrRj76iwYxRqLrMXOCkustpqBjBq75gJSGyGH5Osaa+665q9nopEGGmmOlEaxtBYzhse7KOMGnHLWacedzDoDjTTVUrutzHx2G9Oe2FgLc8zRytyNN+CG2/6HuOKCs9PO5IYjzp9+ZImuPemaAwQNJhYq47lEzXguPPqKqA9SI6xbIgkmmCjjj+b+KCMJTpFYgQiFisAPI/1GKimkmj7iqUAKK6zwwp8EbLCmCCUc0EALYY3VQAp7EuvDEp1yMSujTmRRqaagapEXrsoiytmsXoQRLLO8KiyZZt6i5ki9sLlGSG64+eabybQxUhp1AYsryXDBQVeaZgajULFm2sVGSMsuU6edLjOb57XP3iQTNznR1Ce1gQd208wzczszuTz56Ye4fi7GOOOKMbbTH3+ASdS5ghLVThDuuEtCUSUSVYg+JK5DIj7yjEACDTKMIOO59kJOlAz5jP4IjwWLdtHl1FSPXrCmAV1lphmnnbbQ1wMzXBUlBnONldcKn9n6Ga6XISvaacee1sQTp6JqFxBL5CUsZBYjW0YZG6s2x7Ha4naufMcdt9xy/v7GGyGTjMZrqN965pp9x5XMG8e94RtycbPkVx0uM3MNTNTi5DzOh0VzM/Q3HfY8YoktppjjiVef2GN/0tA00Eq7SyOQTUU++b0yDJUIjSTGI6LmSq8rIw3u0iAjkETTcDRmI4YuGtWOQKp6VQ2HabVppw1vJuoDa7U+V111rXD7Z7b1usnDyFJMbrGJNZvsae1uTH5n3afSbhqRQR8ua/by29/MMcC/AY5x1CjcvP4MQ41pVIMb5XBc4L7BJX9VcB3qwGAGNcglzWRuTfjojcPMNJqEjUmEcOIcbvZkp4yxjnX+yJPrgOGHNNSQU81Zwsr+oKk/pCFmCglPdwwikPBUxwgKMQITONWzMgCih2lQAyHKQIY0lMdmSlAC9E61n+l9ZCW1ohX2CIQhXT3tfN2zkDJSojTxwepV5TvcW6ThNTcCy1pmGVZT1uYsuqVlLO0Tlv2mtRVjrIUtO3IaNJzUrbmQK4AFhGQkvwEOwSVpXsyQxo/+BrlxWcZy6wAlKC23QVD6y0uaCdgHQTi6E7aylaWzzQpZWLHixLB1L/QYNZwYCEH0Eg2a2t0Sev4YnYgoagllwKISitCdJFQHCd5JFBMScqgyDKKHhCCEH55jEPaQoZn3iZ7RuqgSAaGEJWN0ldTgiL7zRc0nBFJn+bKmvf6ty2tc29r6FCMlswjLbGrjY1oMaUi4CTJuaKnRjqDBpCfdxZGPjCQG/5bBApqrL+qSCyX/RsnAeQMcH6XkvkhJQS9V8Euaow0rXblSWN5mT3VKnQv7BEOZus4fmNihIDARCNttpzlU1JQSFAKd3ZEsh0ekGaTKc0SWUWeK2EwDIADBBOQx5FLXed59tqiRLl4NjBpCp9ReZcZ7tvNp3iMfPcl6z3XZs6z31CeNylK/PL7IK3cbDDPWQv5Xg9rVbW1pGpPksrdyfSOSBZSoBjVowGvYBRujVAc5QvpRyV0jG5Up7GVK+a8KdklgDBsdxFYqwpb65qWpo6ULabq61brOFE78wyACETvndKeHU9wdd0i2MmQq4WUL8V3OCpLD6zAhijRMgx+gSgbmJmEMTWCCRbaqn66ycUPwFOtY13q+t5bVfGxta3jVtSTueg0aXxuoXOkmP67clS0VIkz7+no/Qv51oXLBEkQPu18MilId5TAXujyqJQpesICUnEy+ilSNajTOcX8rpTtkUxrUnBAfLC2taWUpU9bO1KYfvilsB2FN420qUX/wplCPuU2F7I4MTICZQIhwHf4kEqEINp4PEfxAVUUQAnaJUsMYhEyRcE6XiyVRmhjTmd200rO86RPvHNf1F3vWM7xl5dVOBmqjG32ovl+5GzMGs5ZjBFJsByXK3QzjpHA91LD7hWQGQ9mOUEKQL/nSEgQn6K9Q/rcc8AJXYxlcDX19A4OmlEeFTcgb0JkGtBc2Eyz3oeENd4wfHuvTpUG8aZvKQqqx3eEgCqXbnjVTxY66Do19C7OXXWcIM26IjeWzAhYQoTuAIITNaihkKBTBFreoSEZMlZ/pVvdqPEHrhZgMK/NJecp+6VZcxsvOKbdVjs9QJBrhm4yeEBQs7bWWWghD5qEMMpD3u1+N3guNyP70bZJvjjNiLdfZzq4DwJLLxp/BkQ25eGOSef5zliYzmWzkGTOZS6kJjZOb05SmYZ1z6Uv5ZEtOVxzE//DHIAThREKIGhOD+OV5RtZD9eQQ1alOdaubkGoizBgQSZB1Q1ZQBBawwHg5bEgLQrACWvxaKUMzkUZ28QsAsZEYF0Jrq3wVNV5tr61x+ZE1pK4uamPUGtKGS1ywbjh8Zm0Z496yXMU+V2vhr4+FWUtbnCSZwIEjs3D+5GY7K1HKPlBw3LgGYOBiFyyN62/k6NJmZCO60STHtKKhcOjkFPHTvlDTFoe8P/5hD5zOdhB+IMMOC4WpS8GuqocC4snpM/qVJ/5BCqdHQhpeHfMV0LrmRKh5C+aTBDLQoha28HkuwDk0riYtJzrBXk+E76olp9WM0pgG1OXSWKzPUY6MrEtcrq715o8Xrlqbp5gHM+a9dhks/Jyb/gzZFshI5qFwnihkQ3lBA0Nykvd+HPMZKpdxWS4en60NnCYdS+EA5zazSTjVEC3+q7SZurQDjDyL+4d/GDFACAQHZK4IfDElQA9vupRLySGTO7lWS7UhEIIhkIIZgzn5KIIbqLkTtIETJIIhuIEhKIVSqIUYzD2pWIqLyA9coZWlGaPsKj7yabZpQD7qqz6rqwapM0IhFMIoa5Lz4hqu2Zbywaf4uqP9CbtwK/6LhGIGyLgSd4O79fNCiXI/yLEMt+MGcImLaHAoLbEcDwItxpO434CY1SiYECIhNzwOXIKhBIy8BXytj5utJ0IP78CiF1sCMlCDF7tAoTo560A5I1i91UMCIpg5+XgI1zvBFmgBFsDEF4TBGLy9X7uFq9C9iyAJXFEyMsK+XVFFrfkuOco6JGSwuihCIyxCJLRFJLS+siocJoEGBeInbEk7WNm+9HKbgdqRVyxCwnK7iIo7PqMgOvOzgBuXIXEcbPiLv8CGLQk8D+KMeRg8FXrDhbON2oCl0QmOw9OwmtLDBPwHdhCEERM12HkiKlKIkqsh5EFEDES5fZyUITACWP5rOUthAlmzRE3ExINkARvgxFKwPU/EvVBEiqFZEB1kmqbTNm2zyFZEPnVJPq1jMCMZtFiMvlskSa1TQpOEBr0iM3V7L2aDL3IrRpVUqB6RPr3ILy2Bt3krqX/JDD77r8maKC9Rh49CLJ7cDPyDtHA0PBQqR3OEmDiBKTxcRwWUhUDQONn6Az8IhHssnim6FCoCS0QsxOHhR9rzpuuIORiDMRu7xIPMRBbwARtoAVIgBU6khYaUwVC8hRocOgZhEAzZlbN6msEkTMJ8sqejvpAcNB+RuiScMuozQqmjiyOMzMb8C8EYv6YRsy0Lu19Ui2DcFpOsyb1xM83qkniQh/6d7CB7SE1oXAfMgQ168BL2a4fXYMNvnBOlhEPQgTTRYjgBTKHcwBN1nMqKW4Y/kKoGfMAHvMcamiI/6CFA0KYXo6I0WIgJpDHmCo9KGY8bOyLxaD35aLluIgMiwEQaoMu6XEiGbMjcYwpg+MsdLKPCPCP0+S52KivELElYtEySlEwg0Ru8CLTJpLJs20wpwZE7optnGT/IsIa2ciy+eTdtxJwOkgfU3Ax84IzWlDDTyAc1sc3McLTEu7AQ0s3fGMcKYzTexI1YEs7hRMDHK06L04dgEDWeAgRB4CVQ65kITAONmyLqZC4M9I5UY8TqSIIh6M4bW0EpqCKc2aEfpf49PxgDTbQBF6hLurRL9vTE29vL9ywG4qvItSpMw3yy/HzMksQoj6xMJLy6/wxQBRMSAd0LdKGGXpTCLgO3a5kbQzoGuFCXaGASu8iGvjO4U/IS1NzQ1uAM0miNDorN2DxK2TCtODyN3hSt0PmM1vicSHvD1pnRBGQHVHAiBxyxd9RRjVuinHGiS8AEbbqU7rhA5kmmY3ox8ehOgXRAQLiEzMu8NNCpIcC8gwSBuUzPhawFvPzEUCSRMNUe74Gj7rqns9IeaYWyNLXFV+yWymzM6Yu2bvmRb5HTISGXyTASBAqMA0XQutFTMCskHlkXhvofyhAXcDi0ChU8CmMN2P7YDAs9SjB5k+NIUdfw0IZrDRFdjUct0YQhwMbDtFBNwH0Ahp1Kzo/TOKt8R2sKUnkkA9gCBM+TTtg5lHsUBBX7A9qjnfJkAj9wop36A6pCCDLwgyFwgRbwgRuwARrgxPTUUrwExb28CF7whaNzi+7xQfy8Vmt1RSUEQmkryVn0FgAFkqgFUDod1/xypDmlssDonjELi7IDM7kyDIZSF6kjLAnas8CrUID9P9bEV39Nzcw4pdsMwNmANLd1B89KOEr71A6DWMijB1cYMascMYuFx0HYqea0ISeCzh6yJuTcoch9D66sokI0go9FnsytIRhDSxa0gRvwAR/ogc9dz/71zEupcBGaqMh4wk/km4bXBULxoj4lXFMGE0K/KEKpBRKrFVBxpVMikVC+mcZzvcYlbIawYx/OTDse8ZGa1AZ/Kyx406wIk4dUog010Yy8jbBTwlB87UYwWRM1+QzfoBh+KKGANY47UUqp/NuKC4ZKuATZQtz5vcrDxdyshJ3ZoqLlhK00yBTFRY8KvMBmusD0UMvraAIiwNnPvdkWsAEbSNa7tD0Jbs+rwAgk+0uxgqdq9RrYbauOvEXXjd3YXVOPzF3d9V3eVWE5FV5zMZcEmwtt0BJ0CYxsO6vtw+GZ7Ja8UBwMit63y0mdzNeDxZydpLd/QaXY3FfwfY3Cw/6T4NiNJ5aYxgPV9o08YUCFSsAEi/04w4XHjwOEQeg4lnVAzRsx5JQqr2Quz0sP5FmI8PhYJWrczW0mnAXdG6ABuXSBD8C9PvbjLv01rJhIDFEj7Gqa9IHdEU5MxYQ2KiPh8DLhcK3aFV5h4BVeR5rGITEsdTAXdBVUQVUkGw5lRfIfh4Icw2oHAHO76EW/yzmp1jQlk/KSvOXJUwrfTQUNgAUh4/hQOZwT4oBi3rywics0K77iLN7iwt3iLv7ij7uES/Ax2ZIqXBtcnnLc2OLVS5gqmYWdQUgeG0oPQaghNZACFrxjucTjnO2A0x0RqHDPC34QivSJpVmG/nmG1/6FCxBWTKgLydmV3UWWZHEt1KslEnJtYXcrl3PRBunFO3/+5E/eOyNURr+xtwNDrHIwBwB7pH7pElOaZVqeM4/+FyXW1+ulVJiaNA2N20QrWJW20M4g345pX4xLQCyuBEv4OJzGhJvu4mXGhGe+vDDmKVErXMTdytpxY9jJmUEI0kFIgvxVvahqAjXYoXIeAkxc4BvIgRyQAdz7xIekCKgQkdSlCZSAJzVKCcRwC/HSZ9ulWgDdZ+XrZ36W2kou6L675BdG6ITum79JZXA5QjdtM+h9Xv2KRowmIMT+YX6hoP/ql4/ms87KDEXVZcJTmJMeR9Joze2FzQozLRk1Zv49fAZUSAWcHgT4RQXDvQTTRtz4vbwHDOOf1mZV/VHkmSLrTANMCOMzXtnkEoL0UIPLG4MVDN0bWGAauIEYkAEZuAWfa24vbREVcRH+iOdWGRBa2QlMol0f+cipzQY6RRKQjMWAVkzdtdq7xuu91usfLpeMrqg5TeEroQz2PizFEiB+qZzLwGjDMod0ADAu1Mm87V5bjo38S5N9Tc0Cd1RalmyWLtGJC22PoenIY4ZWQAVLwGlLgN/41fCf1mlX7bga8gMuRlxUeNwRe2ZLiN8dYgInspTrqG0burwhGILibgEX+IEb4IEakIEO6ACrQAq9ZFYT4Q+leSe0FpBC1v5u5+uepeXu7i7UbdCGbKDygv7uQONhSQZv3y3oS3azVWbvAFpl4b2z350cN5Ne0+ze//JvL+yz/4pec43hNxPizPmSNnGTTe2geeBzVLps1kBN0/hlGC3OCZfwi+M0Q48FVkiFDYdfDN9w2e442cYEQjDcQMAERtBieLSEQbCEH13xqQKEzAuEJPhYs0RcTGiCKaBxz33gGsiBDoiBDuCApIiKIIdIqqDuW9GJtCaQXkc2OcLIbXG2V9QbIbksbpByx+Ebeh0SHp5kM0dvL0/oMAe4AvI3csl2+N5dg347xLoc15AHaGxGd0DN2eTkgXMzcskzkjqpDUU4RfvzeP4wd2/c14AhoWHuB+XIB4qhqQhH9AS0h1iw8EbX8EqghCxe7dWudNmOX0zodNeW7U7XbS3+g63EhKoacUH4gzGwFP9NjxFrAin4wB6oARqIAQ9Q7h3oAAzQAA1IkWSJiqsI2o7gdV/PwXQ65Dlyo0PWnsf8EbyI8mw4Zb12HGSH9gCN07um9sKC3sWOpJB6t4SG9vPmwjhbw3HnknC/UMi2tzAvl3ToL64nWIWBjcGjQ4PtjPANX31PLdAG+OLshxp9BQvP4kpo9Ju+aQ1PcVftYmh27Wd2bRoasdohg0EIYFe91Uqhoes4PSEQgtCFgQ7IgRqIgRrQgRroAA3ggP4MyPV2hkipsEGh5XUx6onrgqdmGK9VRCOni2hvKVRkpwxOciTaf/be5eHznhywt/aoX0bACbA5VeHJ8Td52/oIa4fMsdB4aId0SAfe95t5Q7TOeJOEcTgQWrwzUY3SIOJ4QI06qZg6ifv2dYdgiAVYQAXSpgRKsARKQPhKgH8Mj/gtvgRKuARGYIRLgN9K+IMtxt/YAog0gfyQWRJoDJOEPpiQaaJGTZMnQoYM8SHDg4cOMnR0iOGxAwdbt2zhypVrly6TuFaWPLnrJa9fMosVI6bsprJlOnXmXMbs2TNmQocy88msGdJn0qRRq1btGrao2bRt8/bNGzduVq1+u/6alZu2sGGjYhOrrWzYr13Xfivn9u1bderedi031y1btlyv7l0Lzq7cdevcyWsnjx49e4kRI5ZX2J3gcl3NsTWnbl07woft2cOHL9++fflA68PXGfQ+fqFDq85XmrNievPcZabnebQ+1v528+7t+/fvf8CD+xPuu50wYLFctUKFKlUq55Qqoapk6fol7JamM6p06dIfS4QGkQekhpAfQH6YNGGiBiGTJD7IpEkTpgkUKRSH3KAho0MNOsTQgQYcEKhBLbSI1BJKujRokksv7cILhbwA80tNxAxzk1FINQPUUkAhRZRQHiq1FFPXQIVNNll1tZc3Mfb1lVhloSXWV/7c5NUWXHHJdVddP+LFI1w/GnlXXILJ5U5jjiWGT2mmcebZZ/hAlg6W6bh12TqbedaZZ7n1oxo//YjmWWr9qDkmP2229ppi88j2ZG5uDncnnnnq6Q8/ywQTCyyvsNLKoM0551wl1iVqHSXbUfKId5j48Z16fozxHhlMjLEpe01I0UQQakAxBn76SSGEDz3kEIMONXTQQQYYXBCrBrQkaAtJuTj4kky/ACNhhTH9UuFMGdqkzFEfnggUs880M5SyJ6IojVNPRZVWjODEeBWR4HRF41hkoaVjXj0WiaSPQgL2I2btZJaZO/G2E5hhjsXrJD3xxAPmZ/n0m1to+tBjL/687q4Tj21h5mbabaql1uZqbbJZppsQ76OPv1V+9jA/e+ZpnJ7Cgdwxb8bZ04wwf8LiiiuvuMIKK89FR90lqFBCSXSr4AyJI5cM4gcmhIznhx/vvQcfQ000sYYQfkgBxhNSTDHFEEDYIEMOMsTw3wUSWOC1BBnQYquCt5S064UX+vLL2rzsItPabMuNIU3EELNMTsk2qxTfzzrL7LTTTtPUilRpQ65Vf+HlrTfeZhWuuOOSS6S5lW9ZjpL0whtPvLQJto5cnHeemD2OyROPYEyGCaVr+mAcZWexzSPPPJy5FhqVU0I5sZtrqkmyP7+7uRprE3vsG/DHK++PPNOkrP7yyiwzdyj11KVysySpSNKIz4NISnQaaqwhPkJIk6GG02pAPUXUPUxRBQ9V5LBDDhxwYAEEEUTggAO11vL/gnQlobcVqxi+KEavLlQTmqztgDXpiVB0chTALctZykIRNTKowQw+ZUVT0cq2/kKOcoCjhCWU0TceNxazHI5cJbRc5eYSGMwQZmDymhe6ytEOJXXJhqDLjOjiIY97kQ42t3FNxqi0sTYl8XX4SM1uyLSPMbGpH8ETnsQolrzleQxkxSmZF/Ekj2s843mxOOMZWRYdSjiHOalgBSV0FgntMaJ7gxjPz9YwBj1qiiH0SYgfpgCGiDyBC1JwAxeoID8Z8P5AQBnIQNckkL8L4KpsZlsJhAS4i17QrRjAUFuGlDEMu9VkGBJ8VlF20iFpoYiVTGnKBptiDbJgK1vmMqEJ/YKVHLnoG7iMYQ651C7CKMZekAGdXNIRGHbJAx/0OCa83CFEG0qTMLPzEpSI57CLreZ2U3SYFSv2sIiV6Xdj4mLI7uRF4IVxN+3cjT3CMY0yBuNPaGQZ9VrBnJhRYhKUYMQkGFEIRpDHD0LzQxrGdzQyAI0MZEBIE6ZQqilQgQo84EENGjk/AQ2IAxKIwEchcMmW5AIXZrsFSkl6kgsV8FiqXKWHUom3VU6LGhi06VJsWo0NqohF28hKN77RjcSBI/4cJjTqLdcio2yVkHIwdIs5tkSv0T1zh5/boTrS8UN3zMOZ61CmVquJMNgIETaI0R2VAEa8gLmurVM8ZxQ51jvftYk46LzrXfNBjm5Uw3lmBJTL9MmcfTYnUZGIBCO4J7RB/IFoaqhPfcCHUDKsIQxjmIIUpPAEKuSgszXIQfx2UAMZuKoDstKfBCRwC11FCEIofS1LTELAuuFEgnrbW1CI4qFmMCWnG3RKTXcq3MKBBStY6Qouk6s45fryhZKxnFzMZY6oTtctw9QXbdwlzdmADnTyKKZcprsOOXHmmaSbR+1gEy99FTGtbl1rW/VRpt5IzHd0dWdx/qHf/fJXv/4f68071TmcAPtjH+5gRziyMQ2U2RMWsFgOy/SpikFVxxHbU8QgLoGJgoJvDWnwQyAAQR9LbUppXeACIuWX0RxUoVU1+IgHOKCBrlkApKvVxa4GmIuR4GpBmMwFLxy4IQ6VKCnSmsY0WslKDjolg6/EKQetYa0bmeWnICyhUZV7wsY1zoTnOlJ0oSrmclAGMDSMJmHW67nacOaYkFHHPAAmO31hV5rxSO889BU7frm1YhVTE/Lsyw977IMe6nhGKZTxC11g48D2GMzA4mENevS3v3i9tD/yIQ8E85UZ9Wyw9AbFilSoolGOYASGfQYIQODxZ38gRBr+QNk19GGPTf5wQheokEj42aAGVNBBDmog7AF1IMYckFVqIXC2AUqopCvpsUguOaED1pZDPokWioAbuKUk+ZU1nVY1rFE4FpolK1zpRpaZu+Uu/9LMnzOSuYQpGDSbbojZ1e5mPOeOKYFG03nO8zvcEfDO7ftLilmdEsnZsYXjCWLTyIQmTPGJiVOc4qAARSgyrnFREEMb1qAGMJCpC2JM2q6YJnCmC7NXv9YzjdN7zs2m4whFEKKOhMCEzzARND80lmh0oAMc4BAHNjSBC1tIJA+AgFEgyC/YO7gIgQzEgQxE4AENkIBsgWWhmKBkFzsWSbTNNqG6DWMYxxhyT67N220/OYPdDv7Kh3KKwVmWZRuH8wYLXcRuXDa3ckeNi7uvajB3EZ7gmsGXnEwnuhoqhjCcI50+5DHwybsDS++4/L7t8Y59PVGurAkNm5THDE1wYhOa8AQnPgGKintC9aq/+MZHIQpTlKIUtK/92HAxDVzwAhfZsIdvUG7yPO3DHggmY8ruic/oOOd6GybEd7ync0tsWLJ04AIXCqlrLsAB+4rsbA6AwGJF6gAjINGABmKFAQ1soAO2cImFOmk3YvQCyLtgSUkY1IsD+qIXZL9JUcQd2zFFk4VIUEhQs0zLLLUQL+UIX/gScvUddB3J51Rg4Rne6dSbEB2GnDRGnd3LetUZPbzDdP6dQ1ikgzWlwzlMV5Zs3p09EcVQEe90jBUpzyyQniaQ3iZsQsZRXOut3sXBXiiMwiiEgijU3ijgHi3UXinQwizgHzDIQw3iF3B40cgQ36Z1wzR4Ghq9QivoU3QwH3Z8h4ZpGCZUwtD0QRrIQSJ1QRQAARBAAfclkkUFm/wkXQ14QB6aXwdcwNfkjwVcQCmQxC4oEE3ghDIUQy/wwiJ2HYSUxCYRQ7AwojEcAzLoRAUlxbZJS24JRQLmFFSkhYs8jlpEIFsAE5gJnnZpl+FJk+kwBiw2STVl15phyVdlSbyoYDq8gz3Mw+VtXsBtnj2AhvBgURQxnMe0CTH4oCdowv4mpB7rtd7ErZ7rYVzGJeHsMSETjg0t3MIT4hgwtMPwAdgXCV8U4UM7hEM1MMNfuYwroMIqxOP1WAIqlGH04Rx59IEe0IEbyCEXAIFFBSRAKpITJJL4ZQ0OwIAHbMAFTN0FPGRq+WEp/M9qvQ1NPND8kZIBBYvXTUgvTIjbAEsvGMMlAgVR4JY0gMhSRAM0KEU0sB01XAOOjGKN0NLh1AVgpMtlyNu8sWLn1NsrxiLpeODiyYtW2eIuZkk67Es8vEN6SQmYvEY+ZJFc1VUWLVxd3YmZSNwnhMImfALqfeXFTZwnlKU0ul4oCCEomAIphIIpvCUT0h43PiEufGMxPP7DNKCbO3zGF5WMX5YjnqDjyv3VynwhKoyazdAMJlwHeRBCIeiBHNSBG8QBF0RBRVUUD4QfFMRPFSgSHF5UZ30E+2FABrAfRIIUKZDCKJBCLRBikDnQseBERh6DMTSi1lHIAFEiMiCDJe4mMyTDJQLnJa6dsrxkTFrDx82duNnITIJFVCynjgDeulQgdbaLTx6ek3TgWcFGnJxOnVFeMP5ivDhlL/ILPvybPcRXnahGbgBMOV0lXW3RboxJObxeKHRC6XECJ1CjfurnWU7jKFjjNYqCW76lgb7l2JTCLCzoN4IjMATDhjzDNahDOwBfX6YTb+zDpikYYUpP9TBmdv7gnNDwIxi0gRsgEh1ygRNUFPbRYR3igA3QQEJiRPt5wCNZgAU4AAMwAAQ4QGr+KGsS4v49EN5U21EUBTIoYi8s6SKG5GtFCCMewzE0KS8YQ232AjIkg08kg1BAw5OpCHJCRQapCJnSkgPiZI/MULtUJ+Gh2QbGIlrljmycDm0IHAq+g1L+4ualF7/ARnrpg5qIRnx9STb5mRZtE+itCcVcnOl5Qic4oydcXH9CY8VVnBESqBEKaDYaqBIyKEuAY9nlBF5WQzeQAz3cVeSRQzawoz29gjvGzKCkwqJ4x3c4QiHQgRzIgYm6YSJFQfY9AUBmn65ZFA34hw3MAA/4B/4MfICNMqQETIAEPMADSIADiMJqAmlrApn/zV9OIOIyGFlRKMNuWmltus1rnSuQVchtMim5IsOzQAM0RINxLiA2UEOY0hI2yGRaoGlUfVlPZg6XXGe9odd2KpGcohed6SmeKuUu/iKd1U6e3dmUzCc/tA7sdIZ7OozrrMbFwobrSMN+mt4Okl5XgoJ/VmqlAmEQvl4QisLsZeM2OiGD4pguAMOGLMOoohs7tMM+/KWepOo1CEPyuarLiFrzzWqtMoIhGII+ysGJuiEUnGgieV8UWCZn2QAM0MCy8gAMdG2xaQAG1Bi0ek3VESERYuv7geSSGksxGINNTJBKTssyTP6p2+zYud4t3qrtSO6mlCaD3zJDvNorTklDNNirTKpFL1EGudiFXahi5lhgNHnnNTlG7Riswe0ZwjalUqLDOaCDOaQD555Dw15eU5JuPOBDDa4GVE6JWuEOwplGxOrLPPDCM35CDuagWEoq6u0uyk4jywZhEGqcEZ4Cp+LezNbsgw5DzoYDhQ7jX6JcPrQDOVwDgwFKoLwjy5zC0VJHojACIggUIfQBHawBG4BBiboBHZhoHHQB+yZSD4jfDMAACIDADMzABmzAB8QA+llABURA/kiSBKSm2V5ra6KUbFGI/7WtlRLDMVwbiBDONVSDNDADMhhDsPAYj0Fb2Hmk2/4sKbnS5kiOZN9m6d/GK91FxTXoyHSlUF1YhrxhlSpep505hr4chsFyRuzemQ4j7OWBrgmGxTkEseg2bOm6YHpOEZ/sw+XWDqCy52tACZgAnL68gy18gunhoCZQIyiIAliiHn5K41kCb1qKcfAa4fDCJRMeb81C6E9MwzWUKjs0U89W4W8UGoKtY/JZ7/XCjMyw0c2cWiMUQh84Zh/0gfioQSEXsh+IgdOeGBXAAbG+QA/QwAx8gAZYAAZ4wAVsQNjqz9Wl1v/UggCnZigXsNmcBAJ78DHczbeqZFNgw06lZDPs5m5+pJP22C1sUi/QJm2aK0oxom1WCJNKaSUiA/680p0oqhBbqMtlZIa9dJdR3mIIyq55OtMU62lT3hkP+7BYCDE6fDPDkm7lvs7CKNF7KXEv7gtnlO48cAMo3G7qpd5Yrl7rmeXEpaXvqqxaBq+migLxonHtqfEnCQOyTAOpMm+FTiUd05c9SC+H2pP1AkorvJHMbE8jMMIiIAIf/Nz4roFHJ7IfDDLR9MEamCgiTQEQ9MAN1C8OvMAGaEAFVMBDZkAFQMDV9SgE9Nj/qOa1kjIAiR1IAnMlHkPe8A0BbhAGTfBvVnAj3kKVGjNLQgMzTOku5LKV8sJrTeIuM6kIR0MKOyeZIufkkBlgwAvt5CKWZBXDouDDVnMRY/5zNl+zDwsxXdP1N6MD6IbznhqRW5WG65znL6YDKLQeKUycDlbqD34CHBBCJhg2ysIey2qcNfbzgd5eQHsqOELoMrhxqVKobUCRyFDhObYDO3RaHscC0cLCc8hMKiCW9y6tHsTBG7xBGHgBG5TvGBDNGvgBGOjqF5yYZX5mQn4ADtDABmTABtSYBGCAAyzAAzBAjYnUudoCkGLrT1ek2pJrJSoDl+pN4NirlF2DNUwwLTND4a4ImFIDSyIDV1PILwe1lC7iMEcDuDyOuNzkN7gwDRHcwrLgWgscNZPVwq615Q0454ZuXXfugX+zN981OFteV3Hsxv61PcRDLUBjFv6rXun5rg9mAiEIwicMwicYgiVY3MURqBCebREKb8b5c2V36vE+aDBsdjaAAzmow85+FxQNhxJv6DwJbcuhNsvwcRhSAiS8NmzHQRi4QRc4QRuAgRM4QRy4ARg0uRNYbUrjgAxkrULagA1oMnJD0gXYNAM0AAMk2yOuxC2IcnX/6HVDKVcPdXf/bdxlkLiJN05JNZcGrnjfOXJGQzJcKQhXyC8L8y5baTJgw1qANeG+5HJqQ34rE4UaHoFjyRC3oJ5iiYPfdRBvOoIruF0zOIM3uKc/OOeFCVvpQzM8IyeQXul9ZaVmQiZwgqzrnB8IQiZsASY0thDi8xASoSioZv4pYKrwuuyBbuMsyMIs0OwaK8MzYIONy0WO44N87kahkbY8CS2Qq4wsFO07wtwjYDQiLK0h7COTe8GJOsGJIhIUXCYcqorWai2zwkD9ph/6gS3+8E8DOMDXSACVvoRJrTmb+3Rr4sq5imQIF7Pf0vmJgLeUraSeT6kx7Dm8wutUSykx+3KhyzclkqThptA12FTgGm5ZqLAtvgtaM6w5XPrmJrjLv3yDx7yCf3qpl/ouVi6U6EM8vLMmdMLIyjPsXRwmuEEm5IEd9AEmKIIgIIIdXAIjNHYmYBzGfYK11l6wk0IpkIKAtvjsFW8TMuiyZ/YwNEM1ZEM3gIPOtoNtKP50b0Qep1Hv8/yVLLTMyzxHJDyCI2T0IRjCY/KBbHfBG7jBkle5FFwmFQDBD+RAsSrkByyrB3wABoAA/nqABhAIRErAjn4NBbBr/zWp12VwBht83lLiMNMylwJOTs1SyOdUNDA1V7++57/E6A/zMQBnMsArU7ykvIbpuEH657ZgyvvwdI06uRU/EJsgzMu8qIM6qYcuXtc8Xv/iN3jCDvYn6fEzPmcCHABCHdwcJhz9d2zB0/M6xhFosMvetQ67GXO9sXOqzAp0MBB0MyDZNWRDOIRDjg9jVjJPafcVyjwPQASLNRAWLFeuYKFKFekRI0aLECkypIdPnThuMIZ54v7ESRcnVKgA6SEyBw0YHzx8+KABQwYQGCZo2ACjQwwMGC5AYAAh54VevXwVK2aMGLFjxnjturXUVtOlT6Eu5dXL2DGrx5AhS5aM2bNn0qRFA0vN2jWzZq1BS4b12NqqP+H24sUr6tNdU6li3ZoMWrS+1ACXvaYNmzbDh7+ZU2wuXWPH6c45Rnfu3GHLlzFfpryZ8zl0jdGFnizac+jSolGHfoyul6ZNnDaB+vSJ0+xPoECF+qRJEydOmjD5CaTHDhwulQrlGRVKVO5RopaHeg6dFClRoUKZMiWKuyjt30vRojWLvC7z5oEBGyZs2bNp1bqFC8eOnTx7+fbx08+uW/61ZsIAFEaggQZyJRZXUEGwEkkcWQQiRibSow465qAjDjjCcCIKMLqYQgoqfqAihx56MMmDkzbQQAMYNJgAgw1qqKGDDTLIIIIHHKjAggokMMZHYpYJUkhlrDLmJ6XqqusuqoykSquurAELmq8Cs6Ysba6xJpotpSmrLGrU2uoYuObaxcy7psKrrb34ioYabbj5BkuzCsvMMMoeW82zzezsU7POKCNttNM+S81Q0dL5zLFQeruNttiw4y6U3Hb7LZNM4hhEkDby2AIRSbRYBLtRGQHlOtxEqY67Uq5jLlLuTgFvvFlkmSWX89ADJhhhlGFmmmuyiS+cduzDB798yP7xT8BgmGUWlldaecWVV1BhhZVVKIFEkUQWgdAQQ/aYI4434ugijjjkYAOKKYAQqYcbaBgxh3lpOHEDDyqAoIINaESpA5wikEBfCyaYwMeqjlFmGWaa8aoZZphZxq1ekEwSKjTnMqYrarChRhpooJEmsMG48YYbOLMsLM5vvrmGmmu4sWavMeXqxSqtktEqK5zbvOYbddoxRxtryBpsTqPvPIexRBXNEzTO/PyTM3TegSzQ0Q5d7VDVHDNmk9448cS2T1zNbdJHMzHkDjwYEQSTTPxo5JBG8GgkFEwuwcQQLRiZ1NVRABeFVe8kZc67WE0Jb1bybsVV12CGUca9X/67AQfodtyxj55ungFwQAJhaYWVgxBUaJJIGkHEEIkm2sOic+lw44033IAiiilIxMGkHESyQYaTTsRhBhlYUlECDS7w4F8LJNgAJhyPGsqqIJtpBiyvvIqYSLmU4gWpuei6+K62QnYZTJCh4ThOcFhu35v2vynnG2ywYflkLLVUCxrBCJMm56z20heYKaZl1NhSNKyUQMtsZjKbcZpkIvMOCU6mT4DCU6KutjVESRA0qVmNNUKxiU08aja5wY3ZdCPCTQxiC1uAgxbccKlM9AERjlADHhzhCEwsQgtXuEQjLOGIU1RnFKQwnOBYdQrugEc74lkcrWp1Hl0JYxgLc/7PNbpBDnWogx2Ya0c1PEegWMBijNM6CCrQSAlJRAIi39JDHijCB3GJKwyyC8PtcEciKvBAJDOAAQxiYIOUDC8HKGGJB2LkAQ9kgHkXoEC+HKAMZSCjSFXplcgA4zGwSOMZzECGkXhxFWZwhRljQtOS9MKwsIisLOsDx/vKUQ5zyFJO3zgZN2IpP1vSj2j1s99ZrHSNsPisLD9LR8sOeEAtbQlpFkzUAxsjQQ42UBuVsSCgsKZBrsUDH/iwxzzmUbV0xEOc6djFblzTKNmQDTsn/JprRHgpOPAQD24oBCYIwYVF+OESd1iEIuCABThgAm/SUZV1BGcKw8VqiaXARf7inLi4WpUHPbviVXumkQ35hIMc5GAHOabBLIK8wiAkNYi1qqUKSUCiEW3cg4ToUIeKkOsNdLBQGKAghR/cYCQh6YHwYCCD4ZkEBjiAgQc20AFFysADMmCkBCzgyEcyIEjamyRWgvQMsmQSMJuUxjTAUg2vUqMa0WiL9R7WjGg0IysMs14r40cOXcZvru0rxxbVoUtu3G+vex0azNp3DWzQ8mfqSIfQkpnYBCKtmp0xx9b0ZJprXlOyGoxmNzGrj31sFh/60Ac+SMEb3ojwE2KbjW5Em9rXqFAQfthCHvLgB4I6oQ95s8QdtmAFKxhinaaKDnO0U4pIKbGhtIiV4v6cKAvlzsJxzaLiMt7TjWAJqxsCAt2zWNEK0rECFZOYxBoZsohDfAu2e6DQuM4VrjfgVAhBIBHvSkQDP8LABjQQiVE/cAF+YeCoMorqjibwgAXg6GERq6oVvwKWaVBjwWStRmCyEeEIY0MwDxaZWapxjW14Ixti5Rg2UhY/dawjllvM5YnX0Y52kDiXtlyZLQ2Dy7yaI6/rSLGKR+wOd5jjGolFoAIxkw4OdhCbWytNkRuYzax95h32sIdnP2sPfPSDyv3YhzVGq8LX3AY3qVWtCMNWm0H4wQ9tIEQTLDGEJ1iCoGPu4SVKeMJRYUc73Qnud06R5+CWgs+0WO4sYv7R3F0poxnvqcahI1wNgUjrQKFrxSpSMTpWqOJ0DIHEI7TFrUPoYdN74EMc5lAh2nXhCVNw7w1s8AP5EtUGOZjBT2kAgg2sZAIWSNFMMlCBC+TkAQpwgAM46bDquefQXM0kWDFpDQlPOBvb2EY2BANiwWYDG9Q2izYq175w4JXb3R7xjUecV/nl0sTlsPGKR6xiFes4HvKgBz3i4Y50WGaxmPHMO9whzXIybWoebFqSLWhZrr2js/vQ7D76wY8qz6MWvVktbEirG1DAJrUQ983F4TYbNpNBCHHoAxzycMJCUAETJ8TNnEd1CsPtOXEt/07iwjMLP9cq0FJkVhULPf4Nnev8GcF4xSpEFy3tKiQVroB0JJAOiUhAAhLdgoh4VVeIQ9ChDW44FxjuGISd6k6+fqQBD3Igg1XPgAYbqLV++WUBD1wgqhh4QAMqUIGdg1XnZLUStNHypWKPLBvAinA3AC9h+rlM2dfWhjc4ukVybNvb4bbx48NtYryW2MaXU/e6dSwPzbvbm/aQN2QaG5nGCK2aSzNHZCbDNAw+DfWqEWehJHs1rakG9q6vWjykDOXPvoM2FPeNJ3zTnHX+RrS1eZRvvhYI24AiE58gwxvsQIVKVGIRd1CDCU2Ocldd53B75rN2EAfzUkwU0APJ1aCp17DsxUIhrEgFpFOBiv5VrAKN3pXE/Vn6CP07xEGJSIRDEGEOZicO2qANviAKtG4KqAAHoGCP3msGPIAG4mUGnCcm9OsmaOQCKuABKGACOAADImDu6q5KvETZIsxKyGossiRLgsUbOGzZKOwsQKwwtqFySqyjYkkc8OrxHi+WUmzyKo/y1O3GMEfHMk8e4mEe6EHK8sEe4i2akpAevImc5sHJMMvJqkaamEZRuPAdkvD1SKPI0sGb5iEe4mELH8gMyUnKqmYUkO9rtGwTJOU2iO81iO83YOM3lO8SBgENyuASQMEH3GALKqER7qAKSs7kUEj78uwUUGFUWO7OxG/m/qy5IkdhDkwg3I/oIv4NjUxHFSjtdCDBIRph/xwiEhzhIRRh6giw6rpgXaggCtorCoCAp3DAdxQpXhaJYCaAAiyAAi4gAwKsAYjReSTgASZn5xiMq6ohgazhwaINGp1x2QRP2g6tGurkZL6Bo3CQ3Haw8nawHfLqG9chHI3wHI1QHpTw3Zaw8+INnJZQyrwps6AMs7pJszzLyc4QDSUoCbupDLVQNLwQnLwwmqpQCecBHzZLH8ApnOZB9+zhE77mDSHODmVDNohvtDSBbGyBGaAhFJbACFDgBFAABfAGDKhgCxwBDvAAEEHBJc2mEkKBEihhzlLhuxZBElRuVLyjFF5uEqGIPADt/IZhPf6MchgEwhNT4Sat5SYnARRDcaUeYRGSLhWpsqWcDhH4QA4MMAy8AAqCgAqm4AaCwL1sYAZmACW6bhcLZgKCESYgYAIaYAEWQL8CjOfoDqwSTMEW7BnJwkoODTAzqSz+ru/ICsPIKhss4xvAoaPk6q7Kja64DRy7LcV48MYypwiPcB3j8Qq/CZyczArtsZu+SR51z7MQjh8W8pvOcDSEzAuTMDTtYbP0g8r0oTQV0h90U+GsrMo2q8pIAQ7hCZ62TGxM6zZEAReIwRrUAR7MwRcyAQ3OIBACQRAEIRA0QRZ0oRUuQRLU4BKUDzfyYBEAcfoqAekkgRImwTyV7hIq4f4RGxESTSH8+Cw8yI+idOFxLCpADiSNaJISlvK7JiFA7U//MO0RGoH/cigSHOIREKEQKEQOsO4VqcC9piAKfiC+YCAtFekDMIBgLMACWqICCoYBHmACJOAkLIAB8jLY9nKsAvMa926TACPDqo1oyOpGX4Z+CEMbGDOWwIHGYklOuGExJG/yIm+LLvPGNO8c223z4lE0PyvK2jGzyDDe3iEh57GzPuse9UE1VzOcxKmcBtI0u9SzHhLhdHNNqcwfrAzhNssUfiMO4zD4amEXluEb0sEFtSEbwCTCcEETzmBQp1MQREuFNMEOmM8SIuEO7gAQQwESKsESJkGNJLUSHP4BEgohFSghEswzFBqxEb2vPsdjuRxHP5ulP1HBErozEu7vu1zVu+wP6ZAuQR3kEXLoIS4NQRWhELiyC6KACoQgFr9AWEsEBkwEqWgkRC1AJoRxAiDgAT4gA+7FA+SyetQPW7Gnq/7yGWX0wTTJK0TmGjMJmFDQGrAhTriBR2MMxnw0MRRDlhjjSO8qMSAz3VIsHTfP3ezh3WRTNLkUNQ3u4Lo0H0iTS70UymjT4DoLTG/zyTRL4RzWCR0jYPPDH/4hYzMWYzX2H9xBOEWIN7jMVG4BF3ZBGrJBGnihFkihFnIBF2qBZW2BF6jBGMxABUagBEzABE6gZ1FABVQAE/4+ARA+ARPuABJMYTxCBxXu7w4kARUoYRHwoA9QARL86RQQwRKwI1R90if3TDyUK4rOIxZ0JT3Sg/1QAVMbYRKY7v6WLhLs77vc1hGw8p+mkhH2z0EaBEK/4AlsJwq6oEN8wAZeQCWAJ0VY4kMz4AJggmDgLiVaIsCiAXsmt2HEwqvGNUvKoti8inIxqUYz7CwMiGMMIy32h07gZK9cDE4SQx3gh2UsI05m6dseTzMzhzPZ8V/vMR8ObrM4y0rn8TQFljcNrngXEjX5wU0l9rPIyQz7UcjKEB+St2M5lh9CAeK4rBSWoRc8oRNKARr89GNqIRQ6oRM+AXBAYRPO4P4I2NcM0EATjsAPQkAESkBnd5YFVqAIBuESUGEYnqEYfAFqTUEZhEEWQIERLGGlmE4mHcE9GQEPZBJURfX7upZUw5b8ZMH8zkMWTCFtc2gRmE7plG5WafX+cvUhHMIR9C8VGSFBGaEQ5EgMXjEKYPEHZuAFjgol+IVfkEomNkCqAqwCVAIDKKABEiAZJGYrIGaUIIaUqISrPncspKEZrCIZqARYAA8ctHhdgeljksFNAqNOLiNOhkYs0NWvDKN9ZHcxzGEdHgNzkNAM3c1fQ7ObeNdLGdYeQxM0O0/KBtZ39cNh84M2idce9i1LFXIf5uExCG4fNNZNS+ET5rMS/P6gCUyhF2DDFpDhFmK2FmxBFF6jfLtXfY8gBUz5lNk3BcqgBERgZ115BVaAF3zBF4zBF3ghF9bgCSrBFAaBELqBEaYPD6rvaR0VESIBDuzAPCtBVH/S+5brgsWoQE6hEB1EmBG0EZTObZWOIVQ4hxI0EQy0IehWhRkhEfSA6r6gQ7SuB37gBwgXBHQYqV4AqT5gh2sEJhyAAqi1RRYgAQBIiZe4iZUYW7FVLEJmit1qoJshfZoNHDaKfQhDcwFjS8KkLxLrZYgmGr74c63hXd1VThDjHL5BaYRGMZQmHdyBHkATYD8LnDqvIVnTycCJnPQtCVfam+BhIAvOd1EzH/4V8rNo0x88q5v0TcjKIRgqgQyGgAxAAShuoRM2oRR8ZBdsoRSsA/g8gTu6d31ToCSP4A80IRP+4AhKMhBWQGft1wRgeRdyAS+MAYBxIQ0A4Xa4YFqWDphZ8hDsYK/hwA3gYG3yIFRjJfwm8YIvmDxiQRZcAVMfYq+FOYTXaI2Y7hFctSH4r1seoiEQwSEewhD4gA/agNSmQAiAACR2ar4+AFltgEUwQFmdBwNIlAIgAAM81AEQAAGehGHcSv2uZ0pAphlmBhkCepS0gqBDBhtqUD7AQX4Iw0v8wqKfW3/ChC/Qh7pBhi84hmVI768Yq/TupDFoGvfk8R7xwQxfU/7IzPs1T2MLa1rI6vgKM4thFVb39qHg/IAd3sEaSgEQloAMACFpccFIdoEUYEMUYpaIRKG0RBk6RqETzuCUYwMQkMAIKPwIzCAQMAENVOAEXNkE8DcQgOKti4EYeOEPyEwKgCAsD0EY1hMTHMEOpNafrsAQ8MBRI2GaBZuw6zNsoejPZCFtLUFuEMGxF6ERjFz/RHhXKRtBVbghHOTJHSIRxusQ5KgNMkQIfGBYd8oG6quojsoDWuKHVYIlJqACHGAu+3kBbnuUtmLYXhRzKRpkAhq4H6bNdztkOtob2EdOKCxK4rwv0Adkovu6A2grCP0vfPSwQNowFOOwHEgy0P5bCZ3XC6smm1SPyDbIDGXapusRH/oR9wyuNOkbThFOHyzhGUohE7LDe+QiF2yBFKB6EzwBwT2hezuBEzqhez0BcEYBfk15fUsy2H8WaIH2CM4AEFxDEI6gCIzgrYsCGXIBEEzcD1C8p+KAFYJB6aZSEeqgDl6rDvY6EvJgmUO1mb/PsJWLEvzzhy7kr/Fgbvhv6UI4nMN5jfQP6fYPEcaLIrjSC5wAy4EgQ4EABwgeBkAgLZ0nqpLHeeJuGBmALhXgtmkUczHX2LzKLwpsidkkGRbaTdCVT7PEL3xs5JMp0APdugVdmUhmaUDvMKYGvfVtyDCoMwbOMeKhHYc6Yf591+DItAoD1rP6QR+ygRZCYRaYwZaTgq05mWVFIdbNV1JqvXylXpR3PXBKGQXIWthVYNiJvdhLEmhToAiKICiIARlm4ToBQdqrvae4QBJC6nQWwQ7qQBL+yd2TGVQlmLA7mBIcIXHC1hXsIA8YhBImlRGMYwvsYG0cRBE2e7IvzfEvjVaXzkBbSt+/hQ76gA3A4HZ8oF18gKd2CocpkCUsIAMWKdc0gAIeAEca4OEjHgGMrUadcfZX8BpmFOPr/Gb+uS8+12Oim+SB/88DHfg7OvT2JGlKo4NQI0+ypqgjPfcEVnjt4TEScqihzBtEwTVwARqQAWZrwaqfo7Qsrv4TdCPqpz7Xpb7pGXwUAOGUtz7YgZbr4/8EyBpoSVIFVkA5l4GXNcU6/eAJAAJIjx5AqHCJM4kcu2CrGuHZYiePHjhbFp0KdSqjxoymTCWCQ+dSJVOoGDGqU2dRnkOMHBl6s2ULHDh2DilCZGjRI0aLeDJ6BBQSJEmRgDpq1IjnIkQ4DfGh0yYMFClCfvj40QPrDBAgYHjYYKFCBg0UKkCoQOHBAwcMGixQkABBtbnX5tq1di1vXmzZ+mL7m9caNWrSoDVjxiyZYmSMFTuGBjlytMmUo1GzZi3aNczUomHGi7myaMuYr2k7jVrbuXPo0qFDt5r169irX9u+7Ro37v54vOfZw4fPnm/gwe3x/o1vX799+oCbCxVIFDJjvXjt4qRpk/btmzh18uSpk3jv4r+XLw9e1KhRno6kQPEehXwUKurbtw9/PooT9W0VC5VJJoMIQuAfTQQxUEFQuKHHJNf0080qi0CUx0xwMIJIKBpquJEpp7zhBhdwLGJIHRbCASKKjLzBBUwW4pGHIXkg4ghPQgkVFCRF7aQUIor8eMghevAhR1RdSPHDVFNYZcMLL2igwQdgWbDBBRdAcNYEDjiwAAMMPLDAAg9EI400g1VzDV9+pammNtmcBpg11QxWmGHJNObYY5BR1plneOll2mmBCppXaoYeaihtr6WTzv477zAq222R2pZOPIxaelumrb3TG2+O+mZPqKACp09z88xjDCCfGGNdLrbUQooo4KEX3nnn1YoeremNoskR+tEn3333BavCfvvVFwgmymIyyICDANKEQD8UZJAciqQSjDzhRIJHI4vgUYgdFm3I4UZ5tMjFFiZykW6IIbKbhx0URYQHjPUeohNQJpnU0408LrLUITkhIrAefcTBBhhOTCHEE0AI4UMPNtDwQggabJCBBSFgfAEFEDzgVphhwpVAAs88UyY1aLL51199bQPzNtoAVhdn0kQD2WJ5JgMNZZghCvQ332jzjTnmDC20oIjSpiijTjfqKG/xPKpp1a1VSv41bo0+HY9vXYMa6m+izjM1KWfUssstsIqi3iiihDLreJyQ9x14dt8d3t2yeiLKGfEBS5+w9cl3wgn0FW54fScEqGyAg2QSyBfSUuuEG3Ug8sgksGybCsCQLFKJhqCAgtFFpYdIReoismsQu6yfy6JMNCFiEiSP9AQwIz8CrJPtvAdsSE4kGkJHkQpPAQUQV/kAhA0uVIwxlRlssMEEa4GpgAILlIxAyQtMYyZhKg+W5mZ/YqMNN9x808022Oj12Zxl4hxZz2SSRk2gQn/jtDrplGO0AALwaOY4RwANGMAEPm2Bjoqa1L7mG3o4KjdWq+ACL9ioeAhHg78p1T6Ug/6PUQRibWwbRSg+gau50U08eGMb2/BWt00AAg1JWEILkPA3YgluPog7QuGItTjGYUJAkAMDgghSkChwwQ1z4IMeUMIKVchrERsi3YYukpFKvKEKVQDCFt4ABypAgQpb4MITuEAFOLCOjF+cnSIWoYg8yDFGLPld7njHFEMgYikyogMbxOCFJ0RBCBADwg+EcIMWPC8EGchABSpAlglAoEtwyV5c4oIACdAlL3MZjCc/Y74/AWqU8BPMJ0sTSv3xbx3qWMc6MJhAoyXtGwasJQYZ5cCv0YMepzoVPcImqkdRcFG3LOYFNQicsJ2qa/EgRXQ2hMLwzM1Wdasb3q6pnv5YmQEJSWCCEojAhAY8oFjzEdzgyFk4E5gBccE6QSACBM9mDWIMR5xW6qLQBTe4IQxhYFchYnGHR0SCYFa8YkYcwQUnqA51VaCCQlOXRjNWIQdViIlMCHaIPODBDnaAERzf+KMf7QSOQRoYwQoBFTAEEgpCMOQPpnWDmLrAYmF5QFk61gAGKIABDshpAg6AAARkoC9EhRlRs0GzzcAvMDYrk1MHIxhQpgk13Ejf+oqWjnW0Y6vteCWj1KEOc8CygAi82tMa2Jt57DJUxBEbMMM2NWHiMq5TiysGGwi1Bur1gfGwxSY6Ec3xUJOa19xVLW6xi17g4hSYSIMgLIGKU/6YIhQ0aIADyKnDYeknnT784eEAAc/GKWsMQkgQtagQBSckNApRgAI+JaEKRFhidLTV0CUwkYg4UKGhrkMjRFNXBYo4oQo60AEXZXK5IOUBJRzFA0Z1xxSdkNQQAtOjwFDqBjB0wQlOgALDhDCFKQwBYjYAwQY08MgJTAADWnLLA7y0gKB2DwPdqG83wIHf/Oa3G9zYhvq80V/UIBVQn7HG+96nl5ahZn9izapWueqOdrzDHRR2hzFvude0qvWXYSOOh5MpnGXm8oF6RSun+FpXFJPNGNqJ22Bf/B1RkKIWo9gFL0oBCsilgQxLYEIaSiGLU1iiWTdogGVNsENgFf4LnYgznGcLh4YhLmtZa6CCD64ChCAIAaJR+O096dAKVNC2toRAHRV4wK4n/BYIPAACux7KgxzUgAfH7Wi97ECHOtjhDnhQxCH2CMc9OoKP1Q0eToiU3S5sd7uCVBLDbuACEIzFAhRQr6W1BAEuBRWoELDvffEbjlCTI9Th0K9+SR1qofEXZqe5qtDUt75DGTAdXN1qhCk84Qrr2h25nnCJ0Sq1Xgr7rcRpjofFJmyyPVDZdA22ism2TKmhwxN/LY8Kr32rbNpiF7jAMSYCUQYykIEJ5F7CEsjwBzIkgQhEYAELiKCBtlTgCEVYQQtMwIIVDA5wmzUBkp98AiOEdv7KayitVaYVBCokPHVBAEKWIeqEVLhitqKzBBjQiMYqcGGMQMiBxz2O5irEOQcyqIEMimuFiu4ZD3XQKB3svBJ83YQpBAteIfSAcz3kgQ5xCIOiu/CF7Qa9CVOhikxBEAIMUGDpjrSABT72FkwaAAF98XR+S11qcKB661ondTlC3XX8fgMc5SiH0PB7QFoi0BzlaFQ7dP32CstDHu6gu9To7g54wMNR7gh2snvJYbZ6uDnIObbggblMZfeSmRBM/N9J0R0VbkeFMSaFLXhhi1IA6A/k7nzne8wEcafBD0sgQhFY0IIWvPsCPF1BvYtQBCOcXgQi4M++CXcCf6uAnf77CWImpowJNUwhKw4vPsMbXvzkU4EOrqAtJgwh8t3mAKJxtkEOaFCDGkyfznKmgslNroOUw4HPd5aXnTOaRz0Gb/2LyHnx2gCGfX7hC2PwghjE8AUoPEEKUhiCDyCddJX2ABdgAR0DJlyiAPKVAET1aacGdl0XDuQwaqR2auBADuUggWClgRp4YU7DaxUmNbt2d/KgS7t0KiTYeKHCS6dyeG6FHG8Fg2z1Vn+3eML2bOfACdoxN9ohHqJQC7yQC7QQCoJQBkqwBEaoBElobuKGBmlQBk4obmRQBkSwAivgbqqXSDm1AfpmhStgBEdQhWFIe4PTZP/WZLk3cMviB/5TgGXFl3DJl3zTUnxToAqo0CxckANAMFE8cGZxVgM0AIg0UHJcxAOFSHImFwM1oANbcAd3gAh4cCJ7dgj1MkcxglF7hIk4Jwf61AZu0AZsQAdi0AZf4AVSIF7893/lBRYU4AAPkDEUEDIMMHUGoAAGwAvLUA3dIGoSyIvkoA6+2Iu9CHbh8HUZuIFg5UrJyEqv5D9nlWu7RmF2x1dzR42+9EsmaIJ/x2HFEYPK1EvI9o0gRoPQtnjLdiqiwIOiUAq7sAu0ADlHaG5HiIRGKIVSWAZPiAb5mAZpwASlV2/uVgRE0AIaAAESEAEbgAEWkAEfIAEYAAKuB3tVqDgrUP4CI2AC6WQEZehvyQJ8g+AHSAKHUxAEyFd8P0CSyRcHsUAIfVAITsADczZRORBnPEADMyADM1ADZ0YFM/CSNOABP5mIFQUHG4UiFlIHlGgvcvRnQcIINqcHdKBPm+gGougGTfAEXvAFTcB/U9B/MkVTaTEBFzABFBAmQZWAQcULaQkMw5ANGRiMxwiXcQmXyvhgtWaXcQeNffdA1MiX8pBsu7RW9sBhgBl4MPiNIUaDzAR448h4KMYp2hAKf1AKtVAKmYAG8shNSaiE5kZu49aZ4lZuSpAEo5kESIAE7EYEN/ACFiABrWmQL7ABBekAB7AAFUA9GpCQFsAC9eF6+v5WOCVQAruXe/7mb1HWkYAQBS/lcHIoh1nmhnBYfFEQCZLABcTlcXNmiDkwMSUnAyInAzLgkx4QAzEAlEJZB3eAImAEB+dJfpQYIwATPAUDFXGgB3HgBsbTBGOQlU5AdEOwJDGlSFyRAWKZAex1lgpoAAQADAvaC73wC8ZADMSwDNzgi3JpoceojBAWYXjZd7r2QCA4gvJAD345jtZImN1omCVKjs+WmCjmoqFwmWZwj2VgbkYYj+Y2o/fomTW6BKP5TaKZmi1QJQb4ABFgJawpAS1QBiHQABBgZA0QAUYKBfw5Bn5ACC0gAv5me8O5e8RpAiWQBqK1LIKAJMrZnP7MaUhw+FJB0JxxoApnVgPjSWc6oH3c6QEyUIhxOp7k2QEb0AHiuYgxkZ5G2VzLVQc6l3PB85Rx0AZyYJ+KdpVNYJVcCV4M8wOQ5gKRhnToNaAMgABTlwA6BVQLAAwO+gu/4AvGoKqqSgzTAA4Xmoxx6UrsoKF1N3eEOZi4OqKAOQ9+SY26qo2AiaLdyJguqmF/Z6zRxhvpUAq+gARKMKM3Ko/9GJqiSZpJiASQdl5XIk4RUIBOZyWuKQEfAHtLylOWhSUN6QM4EFM28AEa0JpncZHppAIXuQL+VgQciQmXYAm3NQgOEzFZ8VIDaxXLqaYE2wM+QAWHEAffSWfElf6IJvedMdCde0qeH9CnftoBMRCoMeEiFmJnRzlHOmcIi9oGcSCVXeBaTvAE32WKQjAEQ2AVEhNpIWCzjgQyn4oAYtIACGBZDXqqqWoMx0C0RUsMzeCqG8hKrdRKS0uXdll3toqr3airvISNVYu1gTms3tiiLqqiyaphxWCZSZiP99iP8qiZSZCE61YELWBeF9BTRSquSIqkUSoBGgACLWAESVCuG8BTPIUlEYABN2ADzgMCGlC3EMACiINkImCzwCkCTLCv/Nqvl/CvM3tlAxGwATuwaepSWJGwWdEDboAIxDVRewqU4rkDevqTfcoBGbsBishFGmdRJ6JnLbdchv5qCHFgn5bDiV0QBVzJMD5ASFJgSD5gAz1AMdBDPRljAQ8QF9vzAAk4gECbqsNQtESrDNp7DMrwDNcQDnQpvsloa7WmayIqrCiatbq6te2LeCXKoipag+FoKqUgCH/wB2VQtjymBEWwtkjQtozEFkUaAa2ZuBEAAQgcAZAEAjdABPp7jz1qBNxUBn7LFpbVUxhAA01iXpQmAVgCASuQe7l3BBWAAUYAnCVgBPtqCS3Mr5jgBC8VugOhuT2QA6J7FXK4PDRMEAMRBIjwBi8pAx6wsa2riHG6sX3aAX2qAWPRASWniOFnBTLxBlVslCgRBzPhBl3Qu2DAqG3gXZUKMf4xdQMJW7jPwxU328QXMD1hwiVsoQAWoAFBO7TDoAx3jMfKkAzKsAzLgBjM0AzVAA53Scjni3e2ir5aK3gflkyMDIOMzI3uK7/xK7/L9EssyBygMEP5iAY6ygQCqQFqIQGs6XROl8BRisBYUhYb4AJEgAaAAMuAgL9lS6P9W0NlEG+ThMENYAFOAgIecAHxiiUP0ALDaQJHMALz9qUlwAIs7MKWgAlgIBA8TM0ep5zKE7DUHDE53ANQEAk6sMRF3KfcGQMcEAPjjDEXowEdwAEbkIgll3Jl1FtLpE/vwi5xoGh1AAY+11JWETGE6zwuEFO+LCXN20iUtgFqsT3B3P6aEeALD82qfNzHy8DHiNEMJ4PRKDMN4XuXedmXHz21ghmYkJwP+JAPJU0cJ50PpaLSK33S+GBsxDrJzNYplcyCXPsOgRAIMmpDFtAAEsDGuBnMqOyaWNKKGeACSZAGOg3LTK3TTP0HndzJ5lYEOooBB3DBW5JTXsLVrZjAWFLMxLl783YCKaws/HoJ/DoIYWBIoYsDA4ED7HoDb03NPfDW2Ry6/hwxiQAF4Uw9G+ABetoBNQDYX6HOGdDO1BPOHEuIDtc685xQGxcFbuAEUkAF2MyuZ7zBmUoDaWzYVdJIHVMBE7A9CNDEEuAlQju0x0AMFd0Mr/3aGH0zTuVU2f6wDnCHlyC9q4CZyIFXtYts0i3d0vog3MXd0m3FtV1rjja9gr30DtzwDEPQAknwFhLQAGzcmhVAgE+3AA2QAS3ABIAQCOL91E391DotCE89y5xMo0iQBmhABhXAABDQFpaVU7gJMhgMwhDgAsZsAikwbyoAucuS1vwqCGBABTVMw2RsAzdww2/NrgNRxnI9wwH71lSwCB7wuhrAARlQckvsAevcAU08Fn5KPRzA4eIZsR9XiL/VUBC1f1zAMAku4Zj6ApmKxhvz1xcT2h1jPWf5AAbJABsgtNl7DH0MyCdD22UCPinjSdegDrv20b3924WpglgL3MNN3MK9D8IN0/4rHdORPDbK6nc2/XfU0AL99wKBgAQtYAkuoHo7iwEtYANP+AeAQCB5rueBkN5P3efnrdNRzd7nlo9MQNo99aQNQAG+3MBrcCUgDAL+fQQUkAIpAJwjMAiTm9aWEAikVcYzHNcALdc4kANx/dYxhQM2EOEDAbqqPhD2yc6NJAPn3AFj4RUhrgGJWM4YMz0gPp4lJ5N8SGds1mYQJ+PrWrgAfeNOcuMwAAO3ueMFihbW4wAJYAAFQAHBDAEXoNrZiwyurdFPdSYFhhfVYNuGzJfrq75Z22GMDOZbng8fJO/zTu/MEdMuKObKNOby+w6VkAFA8AFM4AKCoAnRQPCawP7ngNB/mfAJmSAIoccEDg8IS7Dnf+7n5y3Lg/4H8ZhTRpZpljUBUpIxkuQARg0BIIACxFkCKWABJ2DpFWmcLdzC8wQEOGDhNZ7sZKzzyT4xE0PGds2uQX8DyxcDjaThsV4Dd0qxOXDOP6nOUMLhG0ux2kfsPVCIdNZmBeFwqV64hTsDvszoBe0BFoOb6WU9URdUbGHdC7Cqq30MeLIMsS3uKiMnosQy2zDIcqfbv+2+MgjJwKHSpQLv8V7vhd/lWg7Tjty+vBRis8ACFCAFG0ABkk8EveDKmkCEM+ABUhAKtvAJGeABHyAFLgADUkAGeA7oqT/esLze+bgE8L23Xf7SpAhsZBJAPQn58Zm2FpG+zMFJey8/Akug6TPv6RAe1z3A4A2u82UM0BMTiIQr1zmP6nLwBBfAAdcP+raeA0RsJSXeSBiAAVCyxL8O7NlnA9nncQ5Hw3FduDW5FVzRFS8AAx9gXlByAelVaU76Ft1TADvbmg4AEL6MGTtWENkxZMiYLVvWrNkzadQkVqtmzeI1jNg0atOGTZs3de7kjSQpj95JlCntrWTZkiU+mDFlzoSZT9/NfPn27eTZ0+e+nEFvDtU30x7NmCznzXMHKESaDRAc/DlDZFSLIoKk3PiBg4yoT5kuXNgAw8IFC0MAARIUyG2gtm8DrZ37x67dMv5KyiwpkuQAgwYWIERo0ADChg0YJkBo4ADCA8cuTpgoQdmIiAspSpQgkQQTpkuhLWFSQwUHjhupc6BOfcOGjdavU9ugQZvGbdmvYbuGDRtIHBwdNHBAfOFDjRgeMFzAgCFDhrEWnmfo0MFDjBg1cNSQUWNGjRw5etg4TXsGjRkwPnwAwR4GCBjqEUOvQIHChMUPHihAkAABAgMUeCACBwYiqCCEkEmGGQYdegaiiKzBaEKNKuToQm64UWcdkUhK6cOTXBLxJaRkuqmmnHDKCSh9dPqppxVdFKrFEmVqaZ5nktDAgh/8cCEUMzQZxQUzRtEEDTME+WRJTSK44IcMIv6w4AMiiCCDiSTIGIMJJgCRa6217voDjTLI2KuvvxiQYDAHGDhMgwsmeIABBh4ozAHJKKvsMgo04wyJz0ITtLTecriBtdhcS/S1827DrVEaZsNNNxvaoEIDDDb4YAMOYtgAOubOsqC5s54jbgMPUpUhPBpWzYEHQ2+Y4bzz4lMPBg9AqHVTDzTQoD4MKIBATgcWSODYBBRQYIEOnjPwGGUSTGZaBplxUBpsqbloowu7zTDDb77hphyTVBqRRJjQrbHEfPAJyqZ3g3px3nhzgqmopFbChyV67JHlBf0qeeKPT4zohJMQzBDFE044WfJhFxD7wIMINpCCAwyG64ADD/6wLAOQu8AUEw0yzFxiBb/ohACwOSHIYMcJGlhgATsLa8EEnCtTwYQJ/ByhiM9AG5QK3VI7DYfVTutBPBxga9q8Rhl1VDf0arOahh5ggAADXK9bjrkLKrAATuegy8C5DTpADAYgeHitBvJumxWGWdNzz1b4Nk1Mgwzuuw+/B2ZGYNllF5AghgwkEAjBBBNSMJllrL02ImqukdAjbb7lJlzOO/9mHRBHTGpd0u1NsV7UgXJxXp7qPTHdc+1JZQPDSGlhFE7O0GSTMgTxZJOGP+FEkyU3sECCCyKQUoKMP/BBgxdcSIIJu9Cw3su5QMZrCTKLICJNOhmYwE1S7WQAAf4HGqCzCJzbN0GFnjkjYYVALwnUDyEUdbqHHoD44Qf+BTCAT0PPrF5QtVk56jyvuRoNYCABGGAqAzKAjgUsKAEMjio6zMnYBjQQAxnwwDsyIGEMYCCD96jnA+rxwHo0tUIQfOps9pGTfiYQpwZMoHAKcIACLrCDGHAAGItDkOOmRa0GPQRCEcJI5jTnOc+twx7uaEeHYncU0qFIKKjjoopUlDp4vatFNkHKS+xxDVuMghRkwEAgbgECUmgiEKO4xRKWsLtPaCJ4mhBEBDCYvOMhr1kamAFsnGcGNJzBDGf4A1xApr3rBSIJLTjAAsIHgQoYZjkWSN8CFBA+BhChff6bKcER+rQZEpggaPaznx+mULRCKU2A/GONDer2ghkcEJd0uyWkqAaDGnjgAhSQwHMSU4EKZBBsF0SLBS/QKR50R4WpstULpkkcB04MMYkZi2IA94D7QCABBfjPsvYjgxhcoAO50IUugAEMXvTiF72Q5zGOmEQlPiMa2dLWNbABLiiGyxzmKMeG2nHQg8rjijXiYkMdKq8ZPfRdM6FHO6yxi1qQQhSiUGMmokIDUJTBSJq4xS1esIRNpHQTwsujIC7wR+RhEHkXiKAHXUAEM5ihDGXIKRrcQpc/7AUNS0CCCAxApwxawE1noUCbELAABNBpAuzL2WZMORkSkGAEQf4TGiZcmZveIAppAzSaeV6Ay13aKj7WxOXU5MYcDIqtAjsKJwYrWAG0SMCZGQBmDXBlHQ90IAY4iE97tCkxD6hHA6nyoAWIxQAKaCBwCHhAstLnw3Q2gAMXuAUucsHOdu6CF8Cg5y+M4bgGQeNB+sQWPy+XOSgO1BzpMChC21Eufdkoi+2SaG8bSjpvNGMXt6jFKIx7XDWSghSCkKwHkvAHUQhiE7cQhQdQqtJN6JGPEtgA2CTgAAcYB1M2uOlZQbCCvfAUkY0UBMiEigQzWCBNDlCeBNQnNjkxwJJ0QgANJkPKzaSgAiU4wQgMPAiuYmIQWplNWE+jKBwI8MG2wf5l3Wy1wrPC4KyOchQMnGSBB+gVeceDACZjuhgIyLSYyYEBdjhAwsDGIAc18OsLNLDN9UzMVx741DAfswAK0AwyCvguzXjIAQwi4AAOwEWTPQtaXoyWtL/4xeIc4qDV7rO1TNyI52SbDtquA6HuILM76JHF0tkLKb5FXYmmkVHlxhm5xiXFKELxhww0YAMvwMQnAvGJ32kgSLtLqSYMHQjkRWA5GIzA2TRABB98AFN7dgELynCGSApC04Ag017+wIA0IUB9DXjAX6B6gKhuyk3sA/BmUGDgAh84wYMYxBSOdoOl9eBpslnarRlYQAurtbAarlsBH5hiZErAjxhw7P4EMIBBqUTgAYFkXmKTIxwPyOA64OmOCRGznA94yleIESax7LSfG740xJBpAPMcgIACEKAAJW3yZ0Griyi/sxej7cVpk/igaAR8yxKhEEcEOlB1JDzhYq5imd2BxX3VCOIzUfNuZeJQpNADznWeM3JJAQpQpOECDdBACGjh5yVxogJlMLShs2toQWAgmR3Y5KYukKqzlWXcRcCeXOAS1DKgIRMYOMBflFx0BEBgycU6QLvt64Ap7KzVJXj1BFRg4BEAIsGfkULTDkVW3kD4UKiRW1vnttb3gEDt7zlrLtOj7BCrGE7Hk/ma6JvoDHKAYx54WXKuU0Jtp8oDFciApP59pRjCC0Y/CkjAzIYpAcjsJ32LbsABCjAAWtDb3p/VxS7a2Xl8y9MYxCCGtZ6hRIFTTluX49bmEJ6OgqqjoA4n80j6ta6J18Rd7moXxdG8r4U+g+Mb3WjHjeuJUJDhAgy4sS06cQZBDG8DZRheSodHPEFUwHgdsECqmPA8xIRAA2oHQQj6FoIioEHT62/LUJMAAQPEnz8HgMAwizWBNjHg3QuAgBNaMPXNuLoFeDUDKwMESzBbew1ZOhryOBpaKg9gKyC2egH2ID+2O6u2gzY/SjHn2KAKmIA1sav6K6bESJUPigHrECzsSI4Y2JRM+RQLwg/CC5bA8ST7yAALoP6AwCE1yFAxeCMAWgjCznoye9OFe9OFXvCFXygGJhyGhgC4LaOcCckIJ3K92Zot2SuHhqM9eSCz2ysd3qu430sX4LMHEKEHkug44uMoOhsFUQgFUGACC1iAELiBUdiEJSACUdCEF0CDT3i5l/sEQfAACpSCIQCB8RsmP7KvUcuhrbmBFiCCNPiDNCCDJhgCFmgBDaAAEGsABTgAA3iB8wHF8JkZBagAJ9ATACMBVysBBSDAETCCA+SqrYCl8kCN0xAP/tHF0wA2a9KwCSS/9QDG9Hgg/nMADJoAGMwrRhuLl8orDgCVFBQsteGAjckUHsvGxBCWCciAFwABHCwWcP6KE+hYPPRpgPpyEplBgCAMwllwMiLcBc5zJ3mqMmIohmNwwgeJwoiQhmqYwmvwFs0BqHKgPYcbiYcbQ90LQ4k7w5MwiXI5iXbgKOIzLjakM+XqBE+IQwpggBvwgz28oxfQBA1AAz76AyZoASngkh+YgQ1wgRfwAMGQKQ26MRCoDRcAgWHixAt4DpkDgQoAxwUwgAIwgP9YMjpZAPCZmQ1ogs1QRc4gJRM4AarDuhWYxaB5Ah+gFNigpfCQJQDySluiG7yJjwoUxrSzlToxnJeyRuOZKWbTIGV7xs0KmxbjGwmygMTgLr7pyQzYJrKwAfmYAL7BgJzsLgzwJP7AIP50jID/KAAFiIBSaMfMG8J4/Dx+kydfaEJiUIZlYK0o7KeC6xbS5AaO2AZu8AYOqb2S8BDgizh2CYoSWQmUsD00bM2SEIdSKD6LnLM4W0MmkAAGCIFLWC4QIAMiYIIYSrELCDE4CYEN6AEQeAHYiJ4XMB5kykFiwo/HmIAImAC5ugCdtICgJLr4MwBUKwD9O5+oCh8bkAKpBEDOSAETOAOtGoGr3Lom2Eqw8jraoI2kORoIrI1cErYLMyz4ID+pCC9qHLFi6knBYDY/csYL2JENiAE4IYsKRUZoa84IuEEMoI0byJ8peIIZcA0XuIEM0MkJ8CR4eynlaQAloy/JnP7MdpyFWRjCecTMKTuFUyiGYSCGYVAGZTC9feSnaqCGivCnCmlSC+mWbfgc3CyJLyRDmug9iTNDkuiQLXU4W1hDNeq4OCOFUCC+NJCZBsgEQLhOOIGODQACEHABOb3OshkmOwEvxyixCBiMxQDBx+BTCOCbD+TECQgB+SJK9LS8/1CyqKIsIRgCAIPKzRgBrToCrDOwq8wErhqEJgACBuKNp7kBDqsNWyJVWyqkuVmhwlqhs/xG9zibZwqisXgOZ7SA71Q25smrnOMxsnmp54A8B1i3YJUSIZiCNQADMOiBIIACKfhGFY0eyRI1BSiAkUPHAyAAeXNMG6XMyqy3zf7bBXAFhlAoghZggkG4RyEdUs9UooGbCAkBSApxUo/4p9tqTTQ8CYXEUqNAQ9tquC2Uh2FYw4v0uN8UWCbYgAr4A0H4n+tsjxBQjMHY0xJbUMhIn2B9gD+dWIwFz5fZkQr4UxD8wA2gAMsrgAIoOpM1WfREgA2AAhYQgUjNqvuU2RE4gvvEVFr7DFoDhC/wVNyoDRwwVQYyD14qJPQo1VvJmxz7AAx8D/bwAIzRu7GAEwySOT/C2BD7mlxFC+EIm54cOcU0nGA1DIt5AhpggykwViEQAhtARPIbWclzAA0gDMfE1gKQ0VLI220VwpL6rFPIBXAN3CIQgRAIASIABv4mLIbOdKcizSctay1toQjJnUJs8Ccm1Yhr6IZ2uM3aDJHZzK3dK6ORaAd26FfbYgY25LgxVa7kUq41LNNMGAIiGAKYKTGMldiJ/VPwagyLDdZh4U4I4ElbjTzw0o8SAxwNmICSPdmSlbcCoID3/D9UotQSGIFJvdmavdQRMIGcVbBB8IMxAAK32g3emJpiLLajvY1bgaGJSawKQ6AZYDTkodoe5EBSq7/uWhM/+hTEobtiWgBPFJxFrYAmYIMmIBoPmIFmfQEhqI8QoAEXWLS4UzYnQZ7CELXkHI1TuNFbyFFaSINyHQQ1oAVgsAQWCIEWcIEyoAUqU9xTqJJTOP4IIl2GBWmQJaIG1VNSa/hHywFIjUBNcCAHM7PN17SR3BJD2bSH0WWH0iXdMSsGjpIz5cqojZMz4mMSTcAEbwyBOJE2jM1d3N3dxqhYUCs6M0a18OHdYMXTL8a/DIC/eGNekyUAAwABJ7iBVcTe66VZS71UEaA1BNvZ8BVVBbKaummUs4sPFELVVsGb9eCx6bwNXfMBIBCC5CG1lxJOHpo2dyOynmyOuSO35XiAl9IhBTDKxyyABfAAKYCCJnCCJ8iBD8CBXNEhygqBF8gUCm63s0geC0YfrBMBE2ABS6CFWQjCXACEKkECJriBMSiDEBCBFkBhIkAFYsBRU4BmrP4wBl8gBgTZzGmJnIeQhsflJ4mYiCm0hibNBnKQh9LF15ZIF3y9UjVTYioy3YMK2NZl3VBYXdZ1Q1EABU/wM+8RuQhQkzVJMQpApj0t4zMuuvhDuodGOv5I4zspXoxlAAx4gDkmp5KdACCgZBGgVJrVXkq13uodgRQwaUCmtbYYZAaiFZku2mI00LrJMRV65OmUDRzwgbWNEgngAA2QgAqo6MAY5ZmpgOU4G1ttNLTYDwKBNwcw2aQ7WQ34gELqjg2oDRzcAP4w2QWAAeiY2zXp2KFGiwxgAAIoXJg1MBd4Tx9gAj9AzhB469RIYREgXDlNAj9QgiQYA3JtgRYoA/4uwQQ0YAIkUANMMOY1GARQsIQnhBCHeNx+UgZCIARdcKJZqIRgwARXeAVhCIfdk5GJ0iLY4VeEKt3SDYdSKNM6ywQy1YMqqAI/CIU2dENQCAVA84QkAAIpkAI1qADzqaSJLu4zRs9ENePkXtT9AowxNl4GADEDwFY6PgAF8AEAGgIhIGmtwt7uzqqUrgyWbmlBIITSIOQGItpeOjv4ELZhbCHBI8TouY0fwO7kQQAJntGxqICDbhMMSCc48RXkcY4OiMxh6gAdgAwMGJwHeIEe6AAuECw3AAIUDBa9GicKwLkLRbLs4A4dCKZO4QDCZQESF+xprusULlwXQOEW8P6BaSZcwSYCJDgCIyCCaRbsJDCCJEACIzACJOiLJKhvIuhxS/g3S0AFZdhHajCFaTAFMqgEVNAIWfADQqA1U7iEVhAGfthyfthcoNiJdwHzfXlI22LigwqGMqUzMriB2a6CHXjzLWiCORoFrZCCNPgEOliDH5ACMJCCMYC8wrCkvzBuQp/o5EY6wQkfNt4PTppubFUAKfCB/olTG7Be7CXplNZe8dZeQXDpBRNhKsiBQuaw9EigXzxQwzJLVZ2YHNswGgABBoLRsZAKUGy3C0BGBiAMHDzBDtiBw0kV7AAiCbACHZABZvlvC4iBKuCAKogm7BAsGVAbDxgWGdiAKv7gjh2Idjh38xp48w93AREA9xR+axO/gRWP5hGoax84dxfgAR8ggh8Y92hG4SRQAiTYcR6v8SppgSSQ3SXABGDozGUwBUswhUGQhUrwA0FoJ0C4BFSgBmDIhJIZjVAQBFmwBFmYBnWQh2mYBoWSB5ng8n0Yc4kkXXJgYnYABjZUElJAAyDIgR3odjinAiZQg0AAgkOhgijgAi6gAiDwnzHYU/VJykI37uQ+9If+D1AitcZYgApgAEd/gCYQgh9ogh54gR8AgUiF2VbTXlY0gUt3i/ULBFDvAVL/2UMeS2E7dbVaj+R4IWCkQAy8ZOTZAU/UD2EqpgzQOx2wAhl4c/7A//AY0AEd2IIt0AEt2IEtaPNrr4ItoAI35wIdmG0euPYPrwEe4IIq4ILFZ/wd4IIr2AIrEH0r2IGzQj8QGHfyip55B/cQgI3yw2XYOPdoJtzCDQEfAIMx6PMkKAIkkN0bgPcbGAIp8ANLCIVM0LQyuAEmGIIhSIIkaIImQIJAINOg4mtBwITRAAVTwIRKAAZTcIVYeIZp6AZ2OLN92HJ8uM3UDoeTZwddYEM08AEoAIUxmIJGmbHKrwIfcHfW8AGAmDKFCxcqXG6MieCgAQMGCxYciChxYkQDFC9iRHAAxIoiBxAwWNgAAQUGFnFMkTJFyA0gLEeUKGEiJs2YM/5H4Mwpk0ROnIACCRIUiJAgP1N60LBBY6kNGzeUwphBo4fSGVavzpABY2tUGCBgfAgblusHrzAwYOCQIUMMCB5i1Ighg0oVHlWsaNlRw4qVHVW2bNHx9w2cLVa2cMFjB44dO1vg1NnyFzGXN5IlV6nCODKcwlu0GNZyxTDfKjtChHARQgTqEC9auGgBOzYLFj58/PBx48bs1qxpy/Yxm/eYL3SGIGnhY8iNJkTQMPkTqIyPQEmSECFyg0iRMaIy+SlSJM0fP4IsYTJlaQytWacsoZoVTFizbu3ascNPjly4bNmmTcOMMKV0wskmniThQxKZTMEDDzmAAEIOOThY1/6DNNxGBRVRGGSHG4ZE0MBCEGFUokUTnYiRRRMc0QIFCIDEAEMLTMBACEww0YQQUwDRIw4iiBATCUMO+QABB/TUk0wmJPnHIE8ORYgfUVCV1FJJ4eBDU0n1cINUXV1Fw1UyZBWml1zBQAMOFPpl0F88IAaHZYhAVhhfh1XBxWSQ3WHHIndsEdkdi+BxBx6M3UHHDofBwUVnj21hhxZ3aCHppFrwtShgfF2RaSZBAfJHeWmQWkYZSSBRBBLZEaEbC7K1UFttsq2GWmywbqfbEK6mtlsLIfjAwg+wyfYqdywUMYQUaqShBhlJ+DEIIGkEMgYhgyxxyilCnXcKKqjAAv5MLLGIK4sp730qSLrcasIEEGP40YSYLwAJAw9izpADDvviAMQPP3BIkB2IKORQiQczgIACFTTwwAYfpHhRCBU4UBECDDGgAAREbHLGEiv8QAVuN4hAJE8jkFDCCBY1UEGSOA15QpJMPDlIIKFOSVVTStGQww9A9NCDD/5ShcNSOGxpZVP6Ik2hhQ7yoKETTtzRJx6RNlb1oYrdcVdfmAGGWKSGFlp1Z3ZULemgaZddadVaZKGF3J2G3dcOO1wh99x90dLeLLjgkosugwMDjC6CD/7LMMXMIovfwDwjzTPN/PKeJaG4YgoqlaCHiSCD/IEGGWowgSqrx8KaeqwssP46xBBPPAEFE2PQrgYdfSiiyCCE9HFtI4o04ogkjDDyyCKG9OEH7cuP0YTzaowxhBCfO/HCDT284EIPObyQJtQ94NADEFQI3eMUa0Aw48ERdQABCBBkUIMMGXTAgQUxcBCDBQcvENIDFcdIAQ1IgieOkAITrOAGVPgByWBSgiHBjCcHKIABcnIynDApBUkSQbRs5gc/AAIKOrPBvm4QMg2hkApA+1cPftCDB/3gQVCbYRVSqCEuuMENXHCMnSK1hT5RSgtYyAIWhki3x8ABND+EA6A+Eza9CXFSQDwb3Oa2qDuNZgt6gcuiiniFL+4gBoMbHC94UbhiEKMYvygcG/5/UQzD6WIWs8hFMZixjDv+Yha0kAUxmsEMOy6DGcUYhjKAIQtZrFEXwQgGM5zxjGUAYxiEk0UlvlWUMVRCPYLIkRr8oIY1LG8NYFgD9MYASjaIoQ1gAENBqOAglyzHdUIQghSaoJIhYIIQa/iBC8bQBycIhAptcAMY4uAGObjhC07wARW2QAUhAAE3awgRidbHAQjU4AIGqIEOHFCDiMQgAjq4QEQcMAEKXGADIciABR7QEAAqIGEEPIMBT7ACGwjBBjo5wQlMMKSYiABGCOhJyoZkhBFosCcVwEATbFYeQlApB0F7ofg0xCEbamh8NtQoXexSw4IQhDIE4cIW4v6GBbkd5jOYskKnRDOalKoUL5kRDUpFgzcsqLSILL2CF3f6xb7cKVP4y9/dalA/DkTgAon7hRuZytRhLO6NgxzGMpQBVWUQgxnPABA1qkGNZ2yVGtcYaza0oQ3/bMM//uEGN8Dh1nCAo61wDQdc3UqOa0yjGuFQRzemMZ9FAvYZ4chrOITBSGHAIlyAHZcwDDsfAE3DsK5ghSMYUYgmWAsEqXEBCFyQvRdE6AWiBYEN0oSDH9AgagWRUvoiAhEGRMRgsbUDA/rEgEX8wAKIIMQG8pAIPUREgP1DAIkMYNwKfIS4DACBKDRBTxSUgAU0CAFOHjgCE/CTSUMCUglUYP6EFEAwSTJLEgY04AJCAMIPEA1aj3pElxvacKTybaWGwgaYzOAXvwahSxUkxVIteAa/evHLojLjl7hYITMyiIEHalCFC3RgCzw96Q4qpTcd2O0KO9BBFjrs4U7VoAY74IAEOiDiEXOgASFqABt1UbhfEOPFxVBjMZRh46rOuMbDaAZYAfQMZTBjGtTABjbUetZuIJmt4fjGN8Kxn3KoQx3kiLKUqyxlcoBjHVoux1zBgWRwkOM+91FHftqxjv3sh67sYMdgq9GNNcN5zeToRjOEMVnKDiGaI1QKz5IiFQXaQHxR8MIfmlAB2EZAAhKAAKMbXRIGsOEAH8ABA4BAA/4JNEACDmmIAQqgkQMYt9MEGLUBKGAAGDGgAqD4xBmeawITtOAEJzvZq02ggiMcwbovSxIKXoaBD3gABH5w0hP8Nb7xZSaFduGvhmoIX4KgML91udsOeKADuziICnIIgxy6AO0vQIEKTlhD78RABzp0GwyFkAMY5tAFKGzADXxwAw/oYJlAwcENcDhEHepQCEYoAhF86IIe6ACHQswBDnHgghS23Qc6DMIPOgSMX6pQgx5VwY1onLHilFHVxRHD4za2IyFHvlWuCvmr1TAry73hjW4wWRvf6AY4nLyfKE+ZyjrHeZS1jPOc91zMZl7HfXxO5jXfhx1odofQk77mcP50IxvdeMYrXNEKVGACE47IOiYygYk0jAF6alCD85owhTGcgQw3gIgDQiCiBsCdIW/fdEMg4IAH4P1/DoAtqI1LgAIA3rgHwPtH+geqVh8BBa9mwUyENKQVmKGfu558BXSdEwyAFgQvSMMgio3szFQoM0Coi4VIn1+oSdv00pbo+H7gBC84AQhcmAINVDi+lUAhCF2YQhDAdwMaBCEKUABDEMLghh4IxAv+csIHqGADIPAACDcQAkRnAIQouOENOzqfH4IABBh0fpROUHgMfmADJ4xdCmvQODGIcVWPM8Pjgfzj5Kq6DB73WMhezatYiYwNbaRVkTGZy9FcOJTDzf5Z2c7tnJYxoM+tQ5Q1ndCpAwMmXdJN2X0wndCVmdI5GThMwx0ZUnuYQi7kwi3QQimAAihkwimEAiZ8glBkghkExQU4hGZpRMQcwALAHYxURKj5oOAdgAIoAHElwEMkADmhGgV4TiAgnuKZwBKkQEycwBEYgQpc0BWizD8RyeSNwEKFVgs0gSA0gbFBH+qlnivNkEfp10hRQbg9AYe0145Ak0CIgRPsHkuIkBRcnxu0QRT8ABjgQBd4QRj0QBBMARQ4ARQoHwy8wBSAARXgQFR4wAvMgFKoUJfcQPhMRQ9IhQycTxBwDxikBAxQgYN1gAvhE0s8ARq1X8jZ2CvK3/4f+dH8AZlWUUNX3SI1cJX/FZlZeQNbbQOSdYNc2dyUoRnQLSADTqADEp3QNSN+NGDTrUOZiZk8NB07PKA6QF01BIjh8AIu+EIv9AIy6AIu9E0plMIooGDXnYEg/EELwFYGqMbbwZ2MfJpAlcgNfkRDOIQCPMQCIBdxIQAgDAKrNeGrMcERqEARoIDJOKRDdiEFTMACKADejUBDJkkFhEALEIESfM4Y/kwMaYghPoGGTEEUoGQiPkEwOUEUhEEUOEFJep8L/YsPsNcPyKHQ9IAUUAGPQIEOJGIUCIEYIN8THF8QCEEcGJv4BFoUFJsUQMETxEEQkI8MyAAUxAEY3P7AG0yBU4SBEGyFDfzADHyAOm3ADKzFBlSADXyABtAAELzAB2CAC0xABdyA+0FVyb2fH8ki/uHfVoVVV11DNRDmNfwfy3GDNnCDNzBZY5YDl5HDAR4gAirgMppZzxEdBbpDBkZg0XXmfVgjZ3Lm0GkjOPyHNEjOLxwDMvSCMYhjLhjDMewCLZggOspgC/hB/0QAbEBA3v3PA/BgcmnEp1GEQPWPiDzABGxABjzAqcFIJgwCGrSaq5nAEDzQQ6bMdULQBOAdBVTAd1pQTGSkCLRAESiBk4whEPDkFDiBECClQNjkD3jfAkFT0KgENOFkCwXBU1zP0AhaFKyEFPyAQP5cHxAEAQ10QRc80/W8WxeEQRhgZe+9gFO6QRe0xA34gBdMQRzgRgfgQPa9gba9gfjkBj45xQZswA2AwBqAQFn6wAvQwPXAqBDE5Qe8gBSABSu64isCUiA1w4/ymB1pVeSkHGHeYjUYJpEhJjc0JmMyGZdBqZVNGZQlYwMyI9FtJtONZtO5gzxY42diYNH5HNT5h1V5XDNEQzMkw5rmAi2YYy+coCnYZiiggSA4gA66gAtkAAVQQKNBgD8OoRA2hECBRDxV5AS8ABE8ARkIgikUgym8wD2GwCBgwh9MZ+LNhBD4E3buBE8kp8tM3j+hDEyMwAWQZxEkAecVmw8IhP5K+IAQYGImCs3Q3AZUAkGAQsEXPEEXiAEYJNMTgIEYsAEbrIEcyIEfJM8nuafrvYAT2MAUyMFJbuIUdAEbaGgUeF80OQEX/EAX2KQcUIEJtYH50YAHRAENhIETTMUMqMENeOIHSMEL2MAM9MELdMEMiIEUfAFoWU9ZosUHgAAQVADhDA4h6aVVAcOZ/lEtDsOQghVY2ZE0FGY2YINhagM2BCPMNSY4QKkBUuaVXdmUZSNmPiADamlnPqOYUSCYGl2URd00/EIcyUIuzMItFAMv3EIpiAI60gIohMK5mIIZtEAGKIELxGMLpIE0KAMteI4LaIAGZMDTbkD2xAYRJP4BE/gBJpSCLyDDN5rCJazBDajlA4BaRICCO04nPR1QCUiBrGWnyfhTCYAnFw4JeF0nTkyABWzkDSBBGmCCjqhn7EjBE2AW9LBBJwHCtVBq1lHqk2DC7vAOHSQT+WCoDwRBEJwQtvYeS/iAE0jFDFCF9WAo7b3Ab3lBVJKluVZGJMKADSAlGOxqSUJBF3zADATBBtQnM22AD2yAE3jAFIAAMIHBD8jBDMSeB9AAFIDA1ILAdLkYVKlRyOklU2WVMjQDVDWDxzXsyaVcLk7DMyDpWJlV1HnDNmwDY7oVOIjDMX4syPocMmImmJqZ/MqvMpJDW2VDNRRDOeqCKdzCLv4gQy4ogzHsQi7wQi+gIzoGbSCEgBIMAWxRQAuAAA7gkCE4wiU4QiMMAiM8SSFIXLgZBEFAARDMwAZMAAIUQEQkwAv03QEooSCkrdq+mhP0Wk08EE1UAJDoBMqYAAqkwBGcwSYcAQnchD9OwAX0Ch00QWVdQs3UzAepQR0OgQ2AgAa4EwN8wCzJIXuKW+9NwQ3owA/ooRcAqMiwF/J9QVLIAQwEAegqEOYeaPACjfUEwRMIgRNw4n7aALYKJQj0wAfYwAYAARhEAQgEgQd4QD5RgQw4gQUshRAArPVIgQZsgA24ARTQwPkIQVKEAasOklXhJfRSFSExgx+BlR/x2P73nlyPEWY1VOxYKalaZcPL0VwBLpkBVhmV7pXOtezIZmaYpmzRUaM7YCP9YuOZpVlfZS9TRcMzRMMx9AIJIgM0IMMt3EItmAItBO0RhEAR+EEOLkAIiK0ANZqiRUBvOsDePQRxdhrgpbDCJAAChMAEAKELfE7a4poK9NMTqIBN+LPK4IQIjOoJONcRrIAJCDSRlMAEJAAFKQwCJIACJMCdcueIJACojdoAaLQAcPQAMMCoAd6ADs1KkCiARoFLCERuIB80war4hAEYxN4PQEEbQIEbUEkX7OcT/MALoBYVBIEbgJa4CUEb+EBZRAjmCk1YhMHD+AAM/MAHTAUMeP7ADLToUxxFFNzAB2TAcr6BHIwwIX5AD7zBDEyAi8ERMKyRKy7OiwEDGq01If3l5ODfNOSvVyGpV1FsWW0Dk6XvN9jVY9JVlBVjZSoj/XqmmG1pBGJjfowsXEWd5NzRa+bCLiQDNLfmLqBjL+DsGaTAA4RAGmgAbFmADfgABjCEwhgXBfUgBVFQarO2p8UTAnynDx7A43J2CqQACuh24z1BFNpwFwb0A6WAEK8AcBbA36XwAyRARwtAAHB0Rw8AAUS3RlP3AAhAdXN0AUyAahhAdBdAFkPBz/CIELzqFNgk0Bii90ETbhibI1QCwPWBGry0v4BBF/RAtTqlEIAA6P7OKwxY6A0g5W6QViX2ABfAwAbAwPWcZBs0QiNuQA+AQeuSDw7MAFiDgJfcgBQ8zBsAgXLaKAiMEVo7FVVVlZnO3zKU3B396DPoIlhJA1fZtWGOFSz7x8vNnF+7VTdsA8c+Gc495jIuY8mSbDSK2TELHdNR4zWS5jo4mWPDrC4Qgy78gi9Ysy8MjjjOJi3sgjnSQiAYgRHcSBIYzGjfwKPBVqeV7Q9OEGt32qlJdG/+IAMEwhATFBGrDBH4Nk5UgHeOAHeVwBkAggmEAAoDHkRY93MHQKIrunM/d6M7uqMjwAMkQQgkZ3cvDKuSN63qxvT5C1Leqvj4gAitBBAkQv4lVAIlVMIlVEIGNwLvtIETgAEbRIF6PUEbnK6F+gCA6ve8HkVXHsTltuFSRMUUPBMYvMEGeAAXkOUMvACKUvUNZIAHCPL3TZohTgFa7y9au1/7melaWy9Y3d8dPewpP2yRhq8r82I2cMM2KObLdVnNYRk4NJlkQhnQoRkvE7nKapkzBjO/Z+OUeRk3YMNXEcMdMcMxFAMB40IvHIMxAI4BsyYoRNcRoEEayNZausAV3yM7p4hARXTDcCcDtDbgEcADLDSfKpR3AuQIUADe1SWo0kQQk0ALAN4AJPoDZEABMHpzL7qiP3qiP/p1E8ARhsACAF4DCIAF6OFKMP2OCP5l0ASfSxjiSas3rBZCJTyCI2QwqxOPe6N6ZWkw78iBGEAB2Q+aF6wBGxAC+QBTD7jkFweBDzxBQdBAI3LBuT548zrBflLBsgeBFAQBvEHAE8gABnTrGLmYxjlV+xGS/d3fX3avj7G4LgomYVrDjPdiWm2DXL1czcm7XzemXO1cZNY7kAO5mGbjNOr7Zz5gzk1pOXyDN1jD40vDMhwDMfSCMsDpLqwmLtyCLpQCLvBCLhRBbExhxXzEAUBACGhWCGwA1K7FWliABWQABqyF9aPFnj8ARJC8dGu0AmCXD//wEuTanguACJzTObkMkKSMCRxBJ5AACyCAAfB8oidAEf4iwEb3vM9fd/0DfaMDxIACClg8QGBgwAAFFZoAkQJECBAfQoRQmdIDCsUpU6BEmdLlC5QvYLrIkeTIUSOVixi1ZKRIUSKYMxdVQoWq0qVGg/rIYdPGixcwUIKIoRLly5owa4I4mRhmSlMhN2g8ecKFCxUQH2CEYQMmChQNcoJgWCMkl65fxYj9AkZsGDG4w+jCtats2TNmz55N6/tsWTO+fatVu1bY8DXF2bZx29YYXLhy5ciFi1wOXDl16siR28wZNLl16zava3e6nWnVozmbPs16NOrUrNVRroyZ2zVmxKJJa8bM17Fkxo712oWsmfBbs0rlKnUrVAgRISogUP6A4MABBAuwZ+9u4IAB8eILEDB/3vwAAevLF0BxBP6RM/OPnBhRIcH9CiP4iyjx3wQTOjmChBAMCADBBAMQgAAE1EsQAAUDEKiA9RRcz0GBDFBAgwUS0I4ABR4AgyIhwpICRSmmCMujL57owqqk5JADDDlSoaQSSR5BaSWXGFlkJplmgikRQgohJJFLUnHlFEouGYQQPuQQ4wsnolBxxSjA8CIMN6gIw4kp3JBBjBt+6MGLNqDooo0ZQvqgDyeAmZPOYuws5hdilNmTz7j0ZAYvwfqSRhq/BqOmMEQVsybRabDpJptrssEmG8Ya6yaczjoLR7LNKuvGs88+I6010v5M5ZSc1zxzTbbUZlPn1EqfUSaaZqQZ5pdejjnGF2Ny4SUXY27BpRRaZjElFFNKUUGFFFIIjwD1CBAvWvPKSwjb9bTVdgACymMPPAXmG3fcI1AggYQHHhCBv/8ANKGEIzohQYQKQ1RAgQIiXNDBBf1dkFtvvxVYPQEQKsC6BBBGIAEFAIDACyGkiMIJL6SAAmMnwHDiiTYIUaQnMdpoww09WnmFFWGeYWUSSiSRBBKUeHxJEZZoTgRnnGMqpJCcCTmE5yMrWSWWWE6xhJA+vvICCixLpKiHHmRw4gMxRP6hjTea8AMMYNz6xS24lmHmNz6X8ZNPQZnJi69p/HLbsP7CnqnGmsMk5aYbvMHZ2xtM994bs28ki4zTTEOlbbTE2ZnNNXUgBYe2VVEbbXFSNwuHM3C6maaaX5bBqxdjoPEtmmRKT4YXWmgx5ZRbbkHWWWdNMIC7BRYg77xuu402odzTAw+7AhaYwPYUxt2E3PpIaPeEEkxAIYUjzDgjkCOQJ8EFA6YtANsDARBggIMKKMAABhhQIAEEEDD//AUYEE+DDUBQf4EMKnhggQMaLiCBARyIwkQXC0MfCvGVjYGBJGAIQxjaAIYePEAIwpCgBIMRjHBMwxWtWIUqVpEKDk5iEpL4Ec1+ZDNFMCIlLcGZIXRGpEQErQ98oEMhLIEKWf7IohKDoEOVMLaRjQghCEAEYhBp4DWwFYMue6JLXf50tmHg5XOC+gvZmjENRGEjUYoqTKWyUQ1saCMb3chbpbqxt0yBQ1Sf0ZRkVgUrWFmOHJohTThANZpQvTE1pVFNZcLxjWx44xvf8AY1cPWM3vSGGcZQhjEY2Ytc7CIZyVhdsHYRH/kYYAIHgIADupMd7YRHPNppmO1s54AHTGACFbAABjSggQwYgVyx3AQnOoG8MygBEGY4ghFSwKwTmIATKBgBAqyFLW8NAEEDWIAGQvAC/HlgAxaAwAMgAAEJxA8GQtjABKhACD9EKwEJqI4BKuDKAjQAATSYQhgQ6AUndP7BCe98J5fCAIQJPGAAELCADyYYjAlKkB3ZgEUwihaLV7QCoapIBQhdRgmHukwSDYUZJB7xiJYECWeF0MMeZEgHOsxBDnPgw0gLwQibuKIShFiDE7A0BSFsBBh4shNclFGXJ35uGGfTE17I5ra2/YYZzODcYRBlRUUthouP4QYXs6E3zTG1G+WwTBm/4bcyYspTnRHVpjJFKtuAJnCTqczeOgMOb0SqGspgRjQUcw1o8MoXyDBdM4xhHF/kIhe0sAUvSsGJTfy1CC1ogQtcAALDhgCxiVVsCFqZgQtcoAKRvecDTKmuDPwVs5lF3hFS8EsRzMAF74LXf85QggqQj/571YpWhfilBiE07X4/mMEHoNmBDUSTAhawQAEe4IIbcCB8CZhAeQw7BQIwQAAxoFg8K9YFMIxkgWGYAAMGMAEMEMACL7iBMGJRQQpW0J/0mMZAK1jQosECFq9QL0JZwYoOpsKDHHwvfCEKiUbA5BCHSATQRipDGYI0DiNjAx+OZAmboGIQavCCW+r0iyfWtBgxHQYS1za2wAS1GZ/bC18EY0UrolVR1BBxYexGKcbgTYx54wY3qopVT6Eqq6haYzjCSDg2bopw6rCMZCYjmT6a1Rua+wY2rkENtyZDGiI2spKbAQ1jMCMZuyBOLmJ5htMaoGEKCI8xeYetgm1rW/4HYMB5LAmfKpsrQBSYAAjgNdr/oOAMI6CAAcaHHoERYD0EsASJpmADBTggmhPYpAMIrS4KGOQCG4DBAAxwgQbQ2QdDGMMGECCADTyBJF1wbpe65IY3sIGaBMAADApggSiworzgJShBixaOdqTXn6pmddHUe1CE3hqh6s0gezsIwkikBEj7RQTQeMYHPWy0o3HwycjmUIhFWIJOutDFnNbyxKDKBS88bca2l9FtKq6tL9OQBoc3XCglT+MaJo5UuhFD4mt8AxyVypRlNMMZzGgO31XdG7wFd7jEWY40lLGMIFksSG8EeRsHF4YuXCGLZlhjGdFYKzQyzJZfHANPwP5QCy3gkwIzRO8P43vABTIAnvVkC8wp39YDGFDnMlf5DGj+jwgmECCb/4ezI1jA+MbXgApQgLrjQ+YAaOABDFRgutuJAAQa0HQHREACErCABBAAgQzAYAEDiMHOEeACItigCRWaQBM0HV2za7oNGQDBABqwAQI4oAvohUXRZm3eWLCDH7FQRXdlfV70rtcVrwi8rVvR3vYidBUbXKgkIrGjlDTChDGJyX4PYYhjjxSkb5D2nJCoxCXW9PNPfCKH97Rht+0lyX75zdisiBhqqLsanFN3ijHzmG2UERya0jG+CzfVTHFGNOvQam16P1ZOaQ5vYcyGodamDEsM4hLJkv7FLG4oC1qUwhTZP8UpQmEJS2ACE4KIj7OOQAoEnLMCIvhQwRICZvZvyzwPCEG+BsJZFATol/gPEAru/5/l8WcE7ikBQkTnumV8MAAHPmADNGACKGRCJoACpikCDOIAImDpIADqVikDPCAGTkkGakACBEACdi4BLkANnkAIwOkJosALNK0F4SmewuAFLAAEBAABNIDRNiAHeoAKgCAM5O7v5C4W/GEfXIFovKu8YgEIB++gBI+93CvxFGqDVEGhfK3xUuIRGuFHMEoREGHYEmEPwnAP6CDapg1s4CKooGgwAOMuxmbD/uJtzs1tCsX1qIFz0O0wVgxSuEiMyKgzpP7KcDKn3ugIHFwBCppADGKhGTTnGp6B25RBGIIBGGLhhlxB+1Bh+zIxE0OBE73vEjBhEAQhEP7AD9KADJYgCXygsBZwATNgA0SgAuwHAuGs5A7ABViABQ5ClMJJfdQnnEjJdhrgAAigBZKAzgogCeRDBYZADdJgDQTB+0DhEiYgBW6uBNyPAFLACOrFPAxgCpjgBVxxAwawQgRAASzAAqMOYRKtA2LAHWugBmSAB3iAASagBmLAAcBnAA0AARwgDISgPBBARd6pC6DCC4BgA7QllQSgAE6LAXqAYqIiEmChFdLrFdILvVrBHvwBoeiO1QgqvZTQIp0Q19or8aZQof6qUBVa5tciwb4YQQt/BBEkb9gq79g4ShfsIqf2pBjUgk9oShl6khgGRRoK4zcEgxoc8RkQBbyWQcSmgRmMbMW04fa44eD2RsUuw4ymqlKuYRqGQRIpURayT1lMYUnGMvv6IBU0cftAoRK8D/wGYRAAoRTHoAmSgAhuoLBCYAMU0AM+ADChaQOgKQM0QDALMwMyQLdMgAy8Tw38wFmIYHww6QIeAF8UYAEuM8uu4zoOALXIoz0KQJfOwAiYYBeQhhFW4fkaAQOq0XngJVryTAFI4AxMYAG8hQAywA9cYAMWYAMcYO3KIwAKQOoMMwYYwAFqYB7nMQd0QAdqIAdywP66PsACpOU2+ZECBKEUEIYAhgAKwAAIoKAHJiAAAGBfAgABLABBLMAGXsojNoK9UEYIL3If+OEVCgokg/Bkaq0VAm8VDq/w/pMKV7LXQMhAVeFlYgbyZGIRIGG/YsLyDOEQwpAPJkzjdCHCHGwY5mQuaAqnakqtAsMRmaFQkiwxbqAFWEAKUCEp9WIYhOFCxdIStY8tUYETKwFHcxQUdhQUDMz7vG8QAsEP1IAMnqAJpoIGDAswQwAwQQAGtgIGojQwockDqrQDbOu2MqCa9AkDMgADvjQxC9OVulQDMIAF0ECCxgAMzAAFPmE8UGt8RMQBqukBGsCUKmAF6pTnjv5RYBYgPpAgDr4AFxzhPlOhCS7hAvrPXY6JAI2nBPpnfJqACCrzfibgBVzAPCYkA3RgOTHgAWpAB6KTB+7R6LoUAdRlAcCHAAaQYUQAFELhIALgBoDgByhgACLEPM9TANbsBkyERTyiCxDKIoVVvYaQHebO7wzq71DmoFhBg6jwP5018VhhQFcShCTBQEPoJIDNEVpiEbTQEIbNECQ0vwxhD/JEGWKKLW6q2/bEDXEqEqWN+mTBFSyRLbcvFDbxLd/yR/vVXy3hE8EPFAXBD/xgDZoABX3ABmjgBRr2Ul2gYf3SA2CAtjSgAwATYz0AS29rAcfUS48OTBMzfsp0Av4kYAI2IAP48rZCwLAatgVs4AYizQjQABUoYRCaIBBSQBMMhHzIgx8fIDvJwA/KIBNM4AjuyQF4TmnHBwTiYwnUYAhO4RJ0IRUMrBI2oLPazAQMMAGGB85MoH/EYwIcy0Ew6QE0oALwTACcczkhQAGsVDF1y5okAAIMgJPwrFvKdgJCABQy4SAAwCDKM1f3JXwqAAR6dUUwBgqeoCMc4WQwsiIrMhbyIe/UC1kvstZsDWVUob2o0BWo9T9DV6E8aBIW6lpT4WUiofFcAiYYIRFYQlwPoSYNQRawj0Yz8Sb49UcvAWADVmB/F3gHIS5DMRDoUg3UYAyY4AmkYAiGwP4HfOAGbGBhGfYFpvQvaatKq/QD3PF6NRYDUFYDLkC3vvQCMGCVVsl8dSsxv5dj21d+QOBhXaAFYnZhh0AKnoAJmGAMyIAMjpcM1LQJMqIImoAQCMGkMCF6jHE8QqkfHYABnM7nHKDpGmBPlxYN4qMIHAFH4MukUAETsJb/mgds6UddHiAFHjUhDOAGUGno8McFBAKZYuBKC5N8po5urQkCTvYDEKYCUlVV7aUChuATFQYAbnVwF4QAGiADZgAINiIsMMYqMCYKUoG9Cu/WhCEfXm0V5G69am3ubM295AvxphV0Fw91sXUSGq9ltDWEdsSiHAF2y1UP9Eu/gnd45f4yFEUREACBFNPAFJPXCZSgeZ33BqJ3sAoLBPgyftx3MN33Sjl2kSE5ftb3Y8m3fL9UA720HllpkRUQYz/gYWnABnDAB4LAfhe3CZpgDMbgeFsZecMAYaVgKmZABj7gSjnAA2QgB6igCpigCFZ5lYfAWfwWNO3MmM+jPNLjzh7AkkJgCJgglfWXCFh2A1Ag/07APn4OfxTAaEnAQRqEBtRFPcQDgmA4ADpAt6aOfCSA0AiNATLTAHYVnU4uISqtuvzAFCqhfxDEPJMJAU7WBpo4cReXcTviSuKAg5zVvVghFsLBHprhcZX1oJTwIjNSg+KLjN3Lg0DXWrM1hCABW/4hio1dEhJaAo4TwRBe4nUVIXlRcQiIgAiKAEUh1rDKVLdUaZVcqbFC9ku7lJIruZXKlOTSN51RCZWiTuqmbgLOt6fZ97ZsGTCrFwZkgAZmYAak10w24n5TWZXXgJVdGZhhWZYV9gVgQGM5AK054B13gK234A4gIY0jIa5TARV+QAaowApsABD4TxNaQDwYAD8QhFtUFT22JQDCY3xEIHZSQAqawAmA4nib4AXEoDUDxHnsI5zCiQI4iwTwrEFgoAEm4Jt5SwqOqQI4IOogoOXYhwE+hM6QaTh7uAF0RyAmBAEsoRSGIAEEYF8YsgFG7QaC4CiigLil+FevhBFSYf4KGfoa8mFlnBUWMmiLMbKg0itAV1ISODcKJ2FaOYiDzjiuUxdbX4bxdCRmZuaEZhKl9wuTLSCycDqdc4sC5vvn4Du3LEDN5tuoq0nQ5pQBtIMBcnhuUckCljqdMeCS4ycwQfkFpNcGJkIInqBKxKAJwkAMvmIMpGAN1oAN1mBIm1ENvNouM8IHGNasbxmtrzQGQHUHrGAHFK0GVFd1IUGuudu9hDUW6vU+Z8EIqEAKcsAHMOEE3gMN6AwBKgADBJueKSSZAQZDkpmXYscGjpcOwEAK/GAMZuASziBrASRfwukB4iUFSGC3B+AAgCABDEIARikJzmME0Np8zIMB1P5Hex5EsA8gBAJhCm4ABHJ1QgjgAbYJz2x7AjxgBnjQh7KEuC+mI1BkCrzAQFkBFsJBHoShgyp6JClS09droVlmCieBc6GwcxPvWq+1vCOB8R6B8X7Nvnjk8RaBJWSiEBChAiQgAtWsZI2aAdTFnRWgAczHnd3nge200ExpS9Vs160LTAcTlF1gBgr5ByRiq6XACcYgDMZgw1u5YP2ggAt4249XRXBgBqZ6Bs6aA265HVdcB6xgC+zgDt7dJWccEjioFcRAAz4ACKq7oO7TFYrGFSaxu4CBoDrBDLxgC0DhBp4HBUChAsSjAkIAAZRcW+5Mbdnj/ITn42JnCobAFP6mQArSIAmYgAU6IQWsGV5IAGzjdATEvAQUAHwQoAu2w1aF6wHQIJlHQOqQqWvVFkKUHJPSL1Vx9XsYEl+UaQI0AARsIAiW/qUS3Yk9oqWmgA+yOxbogR30Tj7T63OZtVgFD2VaIRVYIezla4Oo1fDEvj+plXS1FY1Tl8ZRYoRaAhEW4UFt8tjQJ30YxnxIKQF+fdfxx+lOSdBQiQIumWPhl7Bg1gVowAc4wioQEdvXwJW3nfI/3NpRUAhKXAZiAJrSGq0l4AIkQK1rgK13wK3xYBJeARJe8mWcdXRZwXIpmtbG4N6foO/4bt8lXYOkNQVoSRPMoAhUYMjNAFbLR/6wUhhOlTY9wMcYzaMIFpuxKwEUAkEQluAMOoET7M+y0WUAG2YESMBZHpVBVNgADKK6IisTEIIARgAhJF5CnNwAEWJw+xl86hkEnj1qlh4Ilj6IguCHPB4ghEwRQtBJqnD0hK1a1epVq4avIsKKRdHVRFisVr1ixaqVqlSrQLICuVAVx4UgTa5SJUnSpEmSUrWM9EhRTUWMDC0ydCiRIT0/9ewRuqBBg6IOJkygUKEpBgwXNkgFAeKFCxc3bvggKEQKFCdPmogZM4aNmrNr1KRJc1YN2TBNnggBgsMGDBgfPGzQkOEphgwZOHSIUUOHFTuQVLWKtWpSiLt2Ik36KP6JYcdUrl65yhyr1chWrhZTjAUr2CuKTTbIcEM64smVqlTRvAPpjuRJj06gSHFmU6dNKVIcCVSqBYPjBxIoULCgufOiCxIwiE7gQJkzwYP33rSJUydOZ44IT4HiRAkSJEwkWK9gBIngJAoIIGCgB4XoFEJMCMHEgIABIwwAQAAEBjCggQQOqCAADDbo4IACBCAABh/Q0EMQQATBVRAaCjTFFFJMoaEUa1QSSzAdsfIKLLBE9BBpELUokUauLMTRZKqEpFJIIaXiYyqqvOQjTC9JJskjkSzSSCSNMIJIIogccggfe/ChBx+G7KHlBi+8AAINNGSl1RA+DDGEEFA8Ef5WE0yMRdYaZMU5RhNxhSiEDzfQgNdefT11wZ9/ccABYTtcoYUddtyh6COQQMLobTm6tEpHqDwGAyOZcTYaRacBM1orsKhy2omkXfQQKz5sMANiiTYqWWNJ1sEFFUD0IEMHgpF3wgnZ9XrEJ6aEAgoon2Ri7LGCJKtsIMlmEooZ2fV2RnhHiNerr9OeUUJ07b2XAgkD/FcAYAgspcAFTLQgnwDyOWjgg/A+WOB/CVTwwQw9+HDhDxr2y6FAHgrxhBqVoEIIHY4w1BCLrjX04kandpZSKifFFtJLL7nk0kepTPZSbJMA2XEkjkjCiCONIPLIIoso0oghMB+yB8xUav7p1Zp0isFEnDrT2QQUdg5xgw1e5rUXVBYkLcHSElwgGKFWWHHFFocq2igkLD+CscgmPQTaZptFJPYrqWgAgwyUbMpiLBsp5gorOcL6aCS1KWq3olI0scYhecThRhdR8HCroBwApoEGfAJmwuIm7IrCbtk9fm21lC9h+eVLmGGGtb0+Ljm2026ewgnojfCAcu6RV4IArFe3QQYLPFCBJaZYQAABDL4bb4PzDjBAAQo0MIEFG3wAwgw23NDDhRn+2y9XIgoxxiCVWOJHG18cMonDEHnW4mKuwTLpqbClFNtHQTY2mUuUvERJxyDBD3LGuDFiv/2I2C9llHToocchhv6gAx/oADQpkMkHNqBBl4ymAaQxbWlJu0AGBlOYHUSNalz4SwbgsIirNYpRGAtSjkAjI1iASiIT2ZTaLNIiRmBgBjSYzG0iQcO6We0Rd1MUHhq1CDzgQQ5tcAIVbvCCDxhRL1LZQOECEwPAbKADFNzBFrBQAhSchwQlKEHjSEcB2VVgBGAEI3qyuDjHfe5anfOcGiFXniuagAQPUMAERlDFFFBAQuLagAU00AMp+EENCrgdhHZHoNYdIHYTwIAGPHAvGCZPeT7gkCT/5aEPecEPmKjEIAj4hDAkQhIc6YjXNOIZrz1kIRqBTUZCGRKOiGxkIXPJJG7TklpKQhWUmP4JklDGiEU4QkmJUATMgkIlRGjJEHWwwNIiEAEJDA9QT4tBDAxThS3YAQ92S5QPD4HNrEUhA4dLRI448jXNZKYhbDvNqFJImnaGJiM5kiFuFLUFC9AgB3fQQhayoAW71YaHi8hD/hhxMCcAQU9ITKJC94I4qQxKBoaxAhb6qagsYCEL+XQBr0Z3RRIEaAC3ixDrRsq6Qs4rQb4jwAh2xVLSoeel79lV4944xgdMII7roYAC8MiuA8xgBlMQBCoogAABIMBAEeKdhOijAJtmYAMeuMsMXkCD5C2PQxnilyQFEiIpOEENg0CFJQjhhCh85Qt7kIRnVKQiiLCiRXBrhf5lWjGJUI1vUgyZ1EgyshIgEWmWf5Wlx4rkiEgowhGMaIQjHtEIkzFCSkOpkv8O4T8B1oAHVeDCG+qAh0O46hGMggQNaagxSbzvR3yVK0eGwFBJcEZFFIGFK9gmo8w45CS3gQQjsFm1bObzblSoQA6oIFpI4GERH6kEI+hg0DzNAAZVAcEHOiCVwwHGcFIBDAZ0sIN+psJqGLXbPrEg0X3ucwQLYE56m5qAARgAAfCF73sLcLsCpDRc/xmp73yXAJqiRze7OcK0XArTl1JgBBW46XIihMffJcAFZ6kAAvabu0ISAAFJqcBTGQldRyrvQpP0F8BA9ITpoUKTXpiCWf6hAAUwpHUSq1zJpEySErKdj2JrVZFlWhQauZbSrx0L7GDX15JZNmlJJ3NEYROxiCgxohBSyhJQ6kCHOlAZEi1pn2kp8ZGQDekQqUAFORtCsVCyYjNnfkgI9tIBhb1CYayYJaM6eAdGPEIL+sQCFq7A54neAaP8/LPdQvuIJ78hDHIwaA+GRoOfvgCGd5FuEq3LFw1wwAMxqIIWGnUHBDDAAX/+4D6v8OfwjvcOetazFkIgggo84AHpTQACDEDrAtAXv/gl6X9SWoD3xrcACbjpq5va1Fcb23TGHnaBln2gCIGUAAVYAAMQQIAAFIBB/zEAAx5AvOLdRQY/DZO+tP4qyeZ1qCtTEMMlZHGKQUCBIFCIglnVFAdGSCpuH+GRjz7iGZO4Ekie2ciKZOSQiFhmFRtjyfki0bEgtU8yTGpEyhwh2iS1TA/GpEMhhAkURACFDnF4QxwosQi+pijNPX5tZmRr29t6hK+yecBeZJAkO6Raz3y+wkVTvU+K3g0SOEoSHKpQgxhAEYoKxYAHaFCDHNgggeGGwU+hqxdBxWAH+/ytz2moqANIIAPmtWgWrlCDi5oXzzrfc9QsaAXCeUAvGAjBC3zwBB+EQMIIWI7emaPe9D7n7+sJPHv0PoEvTiCQBAhXgQ6EoEL+53aQ9x18GTA8qH5A6j9Fng2Wd/6DrGIIqxyKHhTUcIpSoKIPUfhQ6kEUhRBBQQ6H/ViOujyJxsTkJf2Gp0NM2NaCO6QVZZ4UkFaRmI7piCW32d4iJBGJ+xWWhoiFciSAErPJ8oEPdbDSG+ggh5KNz+UPebO/J6O+INGwh/nEs/q1sACp6KDPOs/63ZD0EuMOfQc1KHoMPICrPl0gaUnzF4eDOB2gAXkhAwkkA/uHaUXHZ1ZAUVcgdmGnT1kACeaFBV7HARdoBTvQATswKBy4AzpQdB2QfzowKIPRA1CwBmF1YopwfViCCI1ABw6wbDbIOgNAAxoAAQpAawggeMrhHEnBFE1RAQpgX77TeLqjVDxVUv5GtW3Ew0gzAG6atzxWyC/m1i9T4AWEcAqmYD1eIAVc9SEgIgWpBwVtwAclI0I5EgmgxHC1BzcXkwr9ZkqoBGMzBje19xLC1zEt8SMhYySSUDJuWFi6xQg05CRQ8j8YdyVX0j8DtAcgJwdVhoi9dAeLcAd2QFGHgnbqN1F4hmqdqHM5x2cy9wFccDWPhQdwwAVRQAU8YAP8938AWIsBGEH/9yeA4hfgpAEXIAEQwAFXgCikpihagAWFcgWFsmcWhXPxd4E714FGh3M7QBgdsEcXAEXSJCg1AARd0AeW4COV0AiJkAiFABQ4IXEoo2SGNQUWkCALolQVJo9KuGwktf54CbKEuaMgJRUAIOUASncXjfZ0YuIDP+ADQAAEP5CFUqAGl1AwjKAGYCAEQQAiqidvKhYiU8AGLnN7QUYkCnd7tfcKsUGHeEVXdLhWKzESQDISJhEkkwE/K0E/zDeIErckJHMyj9VkhlAIjOA/e1AHQ3F9jvhxcwAHdNCMFkWKzphzx3hzoaiJOmQHbvA3TgAFU0AXM/ABfAIVtGiLYBmWyiQBFvA03CU1F6UoCsAAB1AD6mc3x7gDFpR/Obd2HIiWVxA1V8BdclkDHFB0Jogr2lgDTxAHhPCQlEAJluAIMrMHhRBMigV9SqZYirAHbjAFMzABB5B4/QiP+0hI8v6iII23O6SJbXJEIY5kVcrzAz3wAwcZYlMwBod5YoSgBlj5IUKweiFyhqnnFV5wCIdVS0YCiCGTbypBh4pBMagkVzZSZrAgEh7TGPKDMdSJJPbmEo8wiImgWP9TCFECJYZAlFiiB0LpP9gXB1SiB3AwURMYij7nQ3hgB1S2BmAQBUBANB/QQLSINBVgARnwlV9Zi2QJgGQpAYo0GDqQoA+IZ/zUoA5aUQgAARKAdaimZ6NWAzIAmFHDgYQhGFaQoCNYgtyVoLcCRTKAAyTiB4RQMJRwCY3QB/0DZUk2WnRDMoilCIUwB2EQBDYAAhswAQ5wAAZwa/fIbAfCO/FopP7ucqQ3CFIFgACxo2GNhANgojwftjwKGQQ/MBdC0ARgVQmngAmEEAZkyHoaiZGtR4ZowgYb54aiBVjJB1h7+JK1Jyor4Vpvw0ov5xE28jFx9pEN54bMh2WmNYjN1wiPkAhMshNY8hMbJyV6UAhZQgdDIQciNwdvAAdvYDd4gAj5I0xy8AVTcAM+2kAWQAFKkaqqGgETsDSqmqpNIaARJBj8JwOF0okXRYFjl3MThQV/pgUPeIEIoEg7YKGplpc1UIIxYKvVKE1/gQFHV3R/KQM8QAVi0AezeWIvugZyQCUbt1iSAAngimWLhTKUBQdOgEA+igEWAAEOkAC0djv7Ff4uvjNSNniv+IqvJOWkB9BUEzBBl3c2M1AXm6cVVpgvQDAXIwIGfkA7qMAIayAFXZWbUSAwTxBvIJIm8hYFTzAFUOAGfHAyjEVaGwMSsxQkGxMycBMbniFjOZIKESF7IjESXsayRCYTuQQTkoAIich8iIBYiYBYhqAInrqIfOBxjJAIkYoIikBlc3AldRAHIEcDPtonfvJ/RaiqEGBsENC1XWtTStEUEiQVGEA4JaiXfMZPeGZ2iiKX+vRnvnqMb/u2e0aKDhgBgsFdyhhRHyqXMsABFyBNHTBBClgYNvAEbEAIqBALsoAKl9AHbeAGbNCteoATSvZ8iwVaorVYEv5XmXIABUHQAy+gF6aqFA7gAM6BAAewurUGbbYGefJar/Nar7qmX/tVAIeUSJYXbglkVVcFBPrCPBoyBU+wBphQCqZHCB27eq1nhvL2FVjJsRvLYq0HBWFABy7DCDDRKBkjS+2zb3CTERSDYyjREKtUkipBV2r1MQyBe7IRErJUMqCFMiRDCTTUJJKgCIeAWEK7CP+jCDgKqXWQo3NQJW8wB3TgBk2Bqq+qFFv7ahMAAQ28FBQAQZZWA8UKAfZFAKoWf2bXq2eHBRzwt265Txa4Zze3lORVlxjsl4LxgRoAmDogAxCljTEAAz/ABoPgCsIQDK4gCXwQBl0QBtxKJf6K4EuX+whKdiSZK66X+2TcxwZh8G5ZyWhgMoWZpyfQhRdRlVDVVV0YUAEUYAGp+sDTcRzHoRzSsQAOAAF75AE/9XRXlS/64gPBq6VBgJBcBQaDUAq6IAuM4ARdRYZm+AVO4LFmZUlm+AReUVap5wRdIAdI0gjLp2TZGTLUWXuREGc4EiSp8Cpq1RJrlSM1UhKVETKNERuswHzoI1g0gZ04maiSQMlEq1iHkD+NAMA5AWWI0GR7MAfo+bRhAAduQAdz8AAPvLVdSwHMzMARIKHZiMF9tsKlOHZW0ABQ2gA7x57jZSh7mXM14JXvl5Y6B7cSlZchyJf4Z3QcULYFGP4DgzIoPfAEfoAKsgALJ6YHb8AGbSAGbUAHGsdkirWOA325ljyZjoCje9AHciAHbMAGYOAFX8DIIpKwWsp5efJIjJY8HF0XPWADHn0DOHADTjc0BIkDi5YVi3awB9maw/shHfJ5IsIvUiBiYCAIpzALsnAJbTDFaJrIrfcEZsWxXzFvjMxiZXXUT8AHSptYooWIkuEoGRNnLiEZxgcSrgCzMhYqkiJKHgETIAF8eqizrXBLQ1IyiKgk7YMTjEC02ckTihBMidBLLeNxSkJZiFAIv1zAVfYGB0wHYRDBbRwBTnN1fSZ223wHEZh1S6lzeZYFByChGaBPujp2YyeXOv4gTdwVA4FbKMtoQQ5oQSJYjdyVfxgqKB0wA0AgBoVQMCd2CQfj0GDwBYg2QI+ZjolVWOtI0Dc50E82QA3d0PwcBv0sBl/gBVeZphTZPBdSx1oaSavZmlolBKx5VZFEkRiSIQNRSbgZMKpHyGpKyL0pBoprCqZQCX3ABl4Qb0PNYhf7BVHwBV9xsU5wlcjt3q2XehfbYnvQJCdDE5KZnTQke244Pz7ihjgCG30FZ+eDya+wPY6gGLgRCenTMYuQfD5yJEfSJIaw2zY6mT2BCDyRCL9sCJnq134dcnWgqXPAgWnHjGEX40tZrNOctmF3BQfQnzEQds6If0UXGBIwGP6FA63SlKGDYXS4YnTwPBjDlbiWUAnV0wiE0Ad8ANFhAAaT2617AJyWizKK5d+JJXH3k1iJpdB8MAdswK3cKgZrsAYQzc9iIAZeAAZlldy7OQVUoHreXZEVCdMDUaYjVqa7qZsqVugYi7G96bwZCQVOfgqygN5yAAZpomIrdpUstt5poiZJ7QReINRXaYZpAupoyAZMRteNcAiMEq6klZ2psFiYfEte1hLoE1fjhLJEEr61twpcNgmJ8b2UUDIw4Qi55IaFaHH4izJKzJgusxP/MzNDKbUiB9BxgJRVFgfDbNkp/OLNeFE6FzXIWChSI4H7tAME0J860M171oGE8/4ADcBMF6AByvTugWLDl8UFa+AHg2AJqJAKmlQIgA0FyN0F/qzlRTvXhxXm9oNYYN7WbY0T5VgIhcAHcuDmk+vmbS7cbt4GbCAGWK7eYGDcXhDyakK8+029Q61i8eYV7L28lM5iLEbphY7yUZDc7c3eGysFiHuYXqhJfSDfajLU1avyaWLInP4EyC3y0EtiQw0WT+AEbMAH+qvbhZbwMEEThsB8OhvhRSYkDNdwH2Oyd6oSLCETzAck9gsTSIL1joAbjfV8uqVYi7AyiOWGwrQIiQCp3kmeyKQHUpvA0A5ycTAHgu8Gb2DjdmsF0mxByLjCRee23+yADhgDTXMBZf5HXskqTRgKzxdwHBGQAV/HAWZzA1JwrYNACa2ACr+eCDoa8l3QBR0v+DVzyw6vjojVSwCsv+UYTD1RjvoL8QOk8RnPrcCv5mn+0G2g8RAd51f+8XIe8hNd9F9R5xdL3zN/lRcr82bVVfHGYl4F8EUNNBeLkWboBWvQB4Pg6I5LCPC9YgBf3+1v1EbvBF8w25Y+/jTv8mqClfV9vVay7BeeCADxqNGjRY4kOXL0KJUkhpEkTUoFcdKqhQ8nsYK4ilUqjpFUfZwUcpWqVZIUToo0SVKkR48oTWqpqJFKSJEcKTLIqNEhPQUdGdITVE8hoHro0KlDh4+eOHXmwIHjJv5OHDpu3lgNY+XKFSsxasToEINDDCs7dnitkZYDhw5pd9TgkBatDg4XIkRAy1Zs2A5rY3xwIWRMn0quXKGqxIhOGyhPnDgB40UMm6lLgybCfCiRIs6dN2NGpGiznkSFiBY6tAdR6T1y5Kx5/Rp2Gza016xhw2YObtixb69R00ZOGzFrxICJ3MZJmC9evnxx8tyLky5PHFuP8uT5EyhdoECJAv67k+9QnHiBgl4K+ChOxNAZNEuXqUqEnDh+nP7xdPTZvYSx7rzznPuiPfPKi0K97L5YLwopvIhjj0IQYeQRhiRhZBFIHkFkkYYccmQSRlBiZJVJSEoFEoZaeYiVVv5WgWQSFUdShUWKUqEkxINUMWgRlE48KBJIGlnFkUQ8ciSSRhgRLRJFDDkEEUOgRMQooJqqY4+ouqBjqi7fOEopquAIQy6xdOggrLhiAIvNtTiQQIIL3sRgzhguyOBNCSKQ8wIMOPBgBh+EIAMTWWI5rJE+wIhiCke/e6KNNnrjYw+hJMSsM8+iPMQQRUKj0pDMNBuVDz7mYKO3NuiADTfX5FBjDeLWmCO24vrogw06cnMVN17ZAEPSMCILo9gutjuvuy68sI7Z+8KT4sEuHrsvOsfMe2wMPyzRRRdZUFlUOyi+SC897hyDzrwwmHXO2fa4g0KKKNqT4on1piBviv5xoZgiwTUmNPIRRZhsRJFFBMapoEciWYQRVRgxKKSHJv4xIpVUUiUSjiSBZaKNJHn4Y44mgcWRjCNhJKVVGlnEoUjyIDGRRRYx+BCe+EikEaOWigPMOejQ46k33phjKTqummNoMLoIw403MxCLgwYauEsDuy6w+oIL5GzAzwsYkMDqAxjIoAMPbJBi20O/bYQPJxrtt9/snuhCjDao4oOOOfaYgydEVqOQM0RSs1lUKC3do9JKg9ojtaEq7VJSSWXNbTJYaWVDNuDUiFUOXndjdfM2+vBVjt1qK/YL5JBzoo0nikUXCjG4mzs787zwQgryGmOWdzEIkUUXYGahZP6PL8K4L3b0tCPQPdyfw7Y5Z7l7DN8pnqAX2/DiZe8LN/bIeUlGNntED51zZsmgIw9aCCaH2lfFwosoKUmSmVhhhUdVJEmFx0dIkgQrJPEKjJSkJJFISStYMhGEoEwPhnBEIxAxiSkZAjVV0sMhFkGHxu3hDYaIilSIRrTKUMUNbuhSHE6ogbV0QAYxqNNdZMinCOBpLRnQWgbO1oRtoeIUp0CFJfrAGPBMQQhxa4x5wDC0OfzsZ5WylGYyqBmbdQooUALKHrSYuKVo0RB7gJIe9qCUVw1HVq3KXKpS9ZpayWGItLrN5frgxja6ZjevUoPn2BCGydgNDMV5DhikB/4G5H3hOriDF2QGdB9ynWdbpeiWLCpBOjHwp5L8GddyxCAdL4DhCWKopBggk8kB8SdZuXPQE6bQIPLIS3VKGcpNOJMhQ3gIETa5ySQMYpJGNGQSixCgSVRxMZWsJCQsgVGIKMKQVFBEJY8gEUqIxAiGvAQijUhSI5zUkkQcQhGaUQQdCpEIRFiKDogwVd70Nrg3dCEOcwhDzxZRiKp0YQ7esYobOjAnDpRNaxGAgNYsgAENxKAHU/ADJixRCVQghhBy2KQqhRCEIDjqUV0AAxtQ+M6j7G2LXpxi4SwFRcRt0VQeNZVSxsgHQ/AhDsPJnHFS9ZvbzMFumevD6WBluv457pSnpgPqHPU2h1gZRwyuuU0bisWGyUiGDc8RA4Ce4IU2ROY8zbrkfaCwBkJUwhTyOQUjcHWc84QBo+dR3bq0AwbIrI51fzzP6tRKHvLg7l3p0V2/7DXVBPGxaKaRWTcRgZAMLWJJ2JSEhybGkCEZ00eLWEhKJKEiaB4zYwyhpiRWxj+VOCIiCJxEL2GiomrmRBGQWMXByjmlPTTCEHXgQx3EWAenBE0Pb4iDUabihqRw8J1x4MJVuKBC7wQ0AxrIgA5fIAQw+GEQl6AEKhaSCNJ9YQpACIIQjnhE87yOkFaZyhzwlqXErRSKlapDUcT4RZPqDXLl1UPeTLWzWv5JqjZMrQ1vwiCpyfDmNjGllRpAR4c+0OE1Bu6NG1MVOqTCVHJ8HFaxotrJpRUrdaKc6mP+6Fyv6mIWqLgEIYD1hWkdR3XbEaTdQBkZ55g4N7hjnV25g0gZg4dZ2HOC7uoVLceEQTfgKw2nDgEJmTjJYJFAhIW0aZBHJOlHMJHfQwoi2Y2E5JkFOxglXpEiZqbkYoyFRIyWBInBcsgRjHjgA7u5iAi9Ns1zkK1sm6I3oh3tnXWIAx+uglsVuiEMb6DCVaSgrUEwFBU5IsRiukCF7B6RCg4SD9NOSEI+y+HOYdKibMurlLxp8SjyHWpHOf2zMOXtZ4n7meeGtckI7/6XNmvMr26EE0c3HmWOuCJdGXcDm8y9BtZfyM1MK9eGLjB1df9ZXVqjGixCFDp43wrxGpDTnOYQspKC5CMo90gcbiOnk2KQXSH/4xzIMKg8+fGCg6CjSn69zVqT4aAWl6KZmdGhYENiBCQytGQEGiJ9vVwJQ6CpiIWljLMgGpEjRtIIi6WCminxCEYw5JBFrMIhBMGQJMzHCKD8bRE84clQpAQURegBz1OpA1R++yXcJg0MR+nC0IbWsy44ItGLZnSjgwA3x3RB0iqcylQsTRWqHIW2e+MgFJXCwRTqLbxJ2xvRXPrpJwK1iXGYnH2Po2LiQNRXwslcExe8BgPb8f6nsQm2q3Y9qTXM8TbFyePWV+zj/bKaONVWnRoIcQlUePhblijEHpEHLBWvq5PH2+NkiPMfHyuVqT7uZLs+KcrISE9fU70Wfp4ghMZwJwgBAsPPMkhObw6sQ0liBIWwGUGUnZkROmkgwxtBWodAghItO8n+HLISHdnkETV5RMrCHKKQYFNES06S6Rs3JQqdU4wZTL0hUK7CN5i8S1xyCpgS0bOq/JloYYADHwxCCfJTlAry0hd5fO6Gu+EWt214AxyC/gY5dCm2TOdi4jBdNPG+k8/y1xu9MR2qcCJSEzraYJr9khW78Rxpk5yqKg49yo08ajBWaSJckYOHQhXcYP47WKGDCKQVMcgj2Ogjz3kO3AgD4wgW2uivPiAEbgEGbwmrXHkOYGEqyfgCpdKOCAMlpeI2NoCMYguWG/wO6CAPNvik53C3KACDxnCCKTBCZmErVIqWKZiWNaAK1EgEkguNDNEDRWCYJsOmxuos8WkZSNA9MMwsjxgmloAmhLAfRTgIbYIEhAgRnWgyVaAQY9KD4HMIiKEQagonlooDmqmDScAZQ4i62OqCPMitoKmDOmui6qMDQ7gKq3gDMFCEVIiFWAgGT4yFxuiCE+oZO3IDOYCDWgm6+tObPYgQo+goVwwT/qOKmXMpJiLAVfGSACyal4qD2mgqugsDiPqCr/7znKp6jVnzlVvpKVlxIw4EDtcAO1+7FTqIldxguzCYg0nhI2n7guKoHDU4qv4aBFpQhmUYBl1ABUIAJYjCxhVbwWX5o1kBQjnIQRYUDjnIqKhiGsawtt1Rne2JAutSnfxgrkp6DCngPDCQl4GEAsrgGz7olM8QmPF5PcNSEoZBCA8ZmAoREfM5GA9hmB8BGSczCdcTkWJiCIArksqCGAqChA1yhD2ISYRABDo4BNhaBC0qpy90g0UwBElAhDA4GjCqA0aQP/l7A9rSM5eag42KOS4whFYIBiCKLsSwhJ7pmSYKQD4rOk4Toy4RyyYSr1QEk57JJ+qTuZfCLQNTIf7xCsCjkJTXKZZk26SnOo77og1fq41tNJ1JmYMcrA06ALbhKJZo5MAUfMaZGhbeMCNeOyPc8AI2yBX86oNTAIZiGIZfkCRCqJX+krajog3aoKpvrJyo+gI58LEUG8b9yg3XVKpi26Mm3KRggYJp66TwYCvH8KTMk5d4eRu20g0+KISdLKwj4ZRGUM7NkKWBcYSWIQqIKZiDqBJqOj77OYhJoISVCMqJSAmBsIhuKoSH+ImCYIRDWAXVS6w4MBg94LjYioQ9SL1OCacoCa9DiANDcIOoKAQPOhVHfIOmqYoTYgooaKdJiAVZoARCcK5BGIMX9Eo+Ey91gsWOCq+eGf4a+ZOKE4KDCJW5qpAD9guvo3ANwZuOTzIWNmC8NjieYnG8HPQxbEzBHzQOtPMVNQq2PsooFMyco0q81wC20bSbGH072ugDSzgUYFAGXQirRDOdYOOj0fS1SZkcmJIV3LGv3CCkp6obyBCW6CA25JiWaWOO5HmOHMykw4uCCZuC6ZgXV2NPnBmnoXg9gQEcJrGf1xuYRaCQbBIfI5FDnYAYR3DPmYCYh2i93kuEOMSmDkkESEgER1gN8dEDJDNPk3mE1HCETtEZCeK4RaiDmyyEpoi/PXiSRKgUeBKvMAiuo6mDP9MDLqiKRECMQeCc+mODGwgCbYQ6sRzRk1PLof7BRLScOaxgvzbAipl7p6SRAz5LFUJCnkpCnmGJjCf4ox4kDlAyqldjKt7oL7vhr1QpNj5So2Ncg28kTVCKqgnEDTEYIja4xnP1A75zBV0YBmCQJEUgBNJJsG4dTVmJ0jVwNSpVvKjyHKqSnLwEJQsjJChYF2urqkkRJOeYKtzBlsZojngxwgGRgpv6GcDig0YohEYIn78xBCZRkifR0z49WcUYWTtlCQRCCFbYN5sgjdcLkTMLxEiYEiXhkDy1iZhEMjByTyOxrdUIEffkgyophDqQoteqxENQCkX8mTc4BPFyiqSoPj1AhA2RPjegAkGaAhqgAi5gGi4oW6driv6nSBrc6tBJC7rdioMOvUQ/IyT4Myuso78++0WlWgPJEKRgYY5vw52mysEkvMfiUNyqEkfQFFgWVLw9klHiWJdJucFKylbjaLz/sJy9QwVXKAZiAIZTsIRByDWbYruYgtz8csYUvNGIrapUOTzXjIyM2rZhaY7o2Me6QRdRapd0w5708KQEQY+3uR4Yi6o8k8iGKQRFGCdGmJBxwomd2IyCkYmGSRIjG1SglNmWST6WCY1NtQlE6CU0Syw+EJFD0IlDmJCHgIOgKBgKAQo+4Iw9cIQ6IApI4MlwqpJMBaOcTIqpOEugIBo3mK8HIogIqpBPsZk6qAIqKFsqyIH6i/6DIEhFrSzWE0rAfOIzMNhQpglQJiLFs7ybCMMdcnsd9HiOVVs2ZOtBUMpBDlxYuZuMafUxbftGb5Mw5wgWaaPW2ng1bZvMtsMErxoGdPyWSggnOFKD2jDB4viPWYENv9Qc4+Cv4bi7YJGMdd1WQ5oMwQU2wWyxqBoXHnbR6ZCC5nCMfknjZ9GOrpOD+AqyKpIg+SwNSa0lTyEYJkkZgmuYmRksQTWYyaqSLTSYIZEJ1wND5ZQEg/EUm/k4mzGYnXCtCgIjmqEDI3nOJeHaPQCDNJO+xLGSoBFLpIgD9YXkmaEZgfCUPHggKXHFpHBELuABLohEN+gC4uDgdtqvfP4qFj+TCkkZg1PE4kyEvwmbKoyq2KtKFm6DDk/yo8lcU8nYLwkDQtVpYWtjvGA5HqVCDh+7Tbb6xk6aKjC4DUGCjWYzBSUthvkAsZ4qUeOYDRZ9zNvAlTXyL+MQsHOtO2mTA2ahUi9gmjL+5qPKNvfgo6W51odFl6myLt8tkGdZHkOKAuGYA9SgA+itzsZ5PcHSIOZMBGpSX4jh09PSkIvzw0NgGZmYkpQZnMSyiTg4zw5BBEnwNyhpmNDgEJ7YAwoyVVCNoinJSSiJhE75NNgKmrkFmqzNko5KuU6JAipIrzyYkjw4GCbplKwW6qBzCiow0FFklPZomu/ys6bhs/5MxGUHWaVjaQ+BfowuWA+HriR8wdLWudaqmqpztWIfg4x0MzwpnA4Tmw5yQQ9pFSTruM02AF7czZwUO6pBQAUlVYZfiIV3rlHFbVdgXMa77Q0xOB3Y0MY+GMZ8FI6q+o+nkrUpnDHFZhpqQ9jKHVxCKkh4EaU1tRsnEIIH6Vj8KKs48LGoJQ1vOs+Zds9b2gmJTL2SE1nO2IyUWYRECAkjWYShmAOgTIQ5WA1GmAM0I9mdKDlPsWkwIqedCIM+DIrW04NUiNRFMCsUqhRLRA331AM3YAQ/q8T55oLhQoqWogN3ahyTCIMJwACrDQ0+nW44ACMpyQPaAho9WPAO9f5qs32MIACBH3iMMLgdP1MqJ3AD1QGDKXgBDNiACgCBELcBKBCCJnBYBsEXMBiDFUOXLxgD5HmCJmgC7ypcTzoe7qA86FgXyGhr7Hke6qEq9CjNP6ocGJMDS5iFYvgFYBge7U4VBtyc24gV1Snc0ZlA0gEW2DCwNpgDc75W1XwNx8icLZ4M82CQYzsQJ9i2NfU2GP4ja20O4mglAflw5iCXi22dXL5oUzkE8UOIRJjv6f2m1kgZb0KEQijqn9gMQ2iEN3gEOmAYlPGUbootojhKb7rfSZDP6U6IKaGDgUkFPs1JPXiCvWEZSfWgOKACRZAtOgg+/ZQEp8joVKSCDf51A0R4A6kUCEFlkkLoAz5AHi+YKDd4Tj2dOThIL1D9IDBCCjoItDyAAy5AnikIAWHYAB/oARuwgRu4AR9wWDdA8R64ARvAAAIQhgEQhgaYAG2fgXO/gfVgKzl4giDwgR+gHR/wgTX2dhpwgRe4Ac57HtyJjr4q3k6CjOCNDrxiq/JgMU/yAjXABFOIhV8ghmD4MNP9AjWYzFiLKnikzKOCKHM2sNzIlQZru1l7jeOgDT4CtqcSJCAEt2RWDt10j9cBD2yWHW0OJd19EOKYqvFgHnuJjtYRWDmQEEwxnyj5IpXmA/3tT0j/m09ZaVOppTlwT5V+oNdbjUfIm9ITyv5CSL0k6yY0m+46gARJthQjOYSZBPufgINIiANVeJJFeINvOoQwoKIOaQQUaiI32JsJzYM94IhKqARKQPxGIAR6Wo7MMTBxIjjthoIgoIEayAEscSk8gwqtPwo9+CMh2IAEwAAQaIAEMIACUIAJAIEgAAIQeIAESIAHYHcACABhKIAJSIAK0AAGSIAGCIF+nw4fAIEJeIAQcIEQmIAJCAEaAIEFSIACIIDfD37dMRf/YBYGiRZ0Qz8WRbd084I1gOx6/QXKRgWx8gNZIc1X269g6WFCioz+ankgNirV8Tp7FMF9jI52dXMS9A9wAwgxULwIkfLFiRcxUcSEEePkSf6bL0++JATjRMwXigMtHnziBAyYL02ktBEDxouTKGHk0OFTSA8fRYwOLTqkSFGhQnsOFVK0J1GinooS6VlkSI+jQzwTMUp0KNEemYj0QKWjx9AhQ0ML0VHkSBEdRosKNeWTao+hRI0Q1SFLx5EhOnXc6DlU5yofPXrpkH0Uic6isFS4UHlDJ44eLnUOPZJUiVKqVDcbVbpUqE2bOHRa9jnEyJIlQoQKzZEopYcbR42A6tkMBw6dPLLzhOlyY4KwBQmE8e49IAQGAr0D9AYgjMDuBLt5EwghJIyUEMKFFZgwnYCF5b2F/Z6C0osUKA+lpIwihbyXKFHSS4nyRYwaQv6XUMnSBUyXqdBq1ojxYtFLSV6s0UYYJbGxhkVOfBEGGAOWNKAccsxxoBxryKGGHGzAxwYYbFDU3xcNisGGHGJgBAUUU3gUxkBQqKfgEx1CEVIbYDxhEoFgMOTFQVAcpOB7Dw20UBgNXZQQG3TIAVMifLiklCGGMKJTTk7VFYlehUDFR1p7LMLIVIXYNJOWh+iBlh4+MWKVIY00oggijEw5ySGOMNKIJI1EIokkjujRVBx71EEHIjzpAcccccV1yBxxcBGHZm4oCYdeccxBBxxvKPLIJKigQkklX/UxByGVpJKIkiU+EcYchRBykyJ98NdeGE08UchjuT4miSJxUP7hBrC2LXCccAAYZ6wwCSggDLIBHEvcAMJFy6xxDtgQxA0OMEucANQmO4C3yDpwgxRBjBdeikJE8QS7CEERhh+DoGKKfbrIggomf4zhIUgHheGFFwxKpGNEH5XEEBslqdEGhwcGTKAYEbbBnxwrIThgGF/4GPAT73YxEUMIAexFxw8BvFCIXnh3UH8mQjGRRTZuHNJDCiHkBJAjfnFgH1Y5qdRYTyVyVFQ0LaLIl3UowgdPN/HR1Ex+RklHWle11iZZhyCyNFI7FVJHTJTq4YaZdZH9Rhx8vOEIsF5S0QUdbiwShyKGzMH0InnoxQUcdTyCWBxvsJrIIpU85soqqP5U0gghfRAy1iCE7NFHhB4+wUbjX4T3xcJSwNeHGn1QRgmolUyyOB0KueEEDbsNAG4AxMVOXQHeDtCtAOC+zh24yC4Awg0u7CZAAgJ06+xxsBs3ewIvAJHieVOYJ0XHX/jhByb03ifLKZdkfpB/TjTU0MAKqiTRRD5+scaCGY/IcIcOmdRQQiXq2JCODs3II8Di2XgSi6LgoxhhpEcoA9J7xDCRjCUkDEdKiEneEzCHSOQjOpKCRTQ0Bznk5RBMy0lL9BCnRCBCJ49IxBzUApVCLaZJZ4oSTzz4kie9YRGruROYDPGTrEjCEHmoQ6IQ4RQ67OENV4MJV+Zyt0Ps4f5phJqDI9R2FEbAIQ6F4AOknCQotAFmdJS4RCUUVwnR8KEPfWCDEILgBQ6tgWpBWQPOUDQGgTgBRV4QDYb6cBNGqAZ0Y5BDH6IghNYRi3eGLMBukCUA4RCAkdLqlrhAgIEQDAsA3PJWAh4pjNwl6wVBCAIUyNOEMahBXvWyFyoGQYeRiaeO6VEgGKAgv4lo7CP+IZkrncA+ifgnYmAQmIZQEjMwGORlHlIRyUzUkfcIgUdf6IJGphDKKdxsCgppw0AwkrEnhEdHJ+HYvybCn/dAAWIKaeAa2MCGS72EK4Z4yWbywodGPGUnLtkDHRKhCEk0DScv0Ys/sbKHtCHmK/6HeEMkDFETxCBiEXpA2yGIGAelaakoiHBi1tDCCL0UZQ+N2ANeppImHeohcGRzjV7eULpLfKkRjqiMaBonhhvMIAQvAMELPDcjODrBcY7zwxjEowYxrKEPQG0Ch1KUkSEUJDxSuE1ulrUAqe6mAQwwDm+Il5thJYCr3eLNACpwAWFYoALgog4DvkoACnA1OcuagA2kwIZBaE8X9jLFJfqgQJUlxDxTkMJfXaSiJzThl2ywY4ou8oUpBMEjFlGIBG/0L5Oo6Jf+gULC1oMRgLUsDE94jsZ0lBGEWDNGsewBuwCmI4Dh7CBfcM9J1nNLNghQQSHhJvvagBIGNSRJff7gAxHXxBQ+7EFLbbmimfYA0ka0UxFnckOghpKWoelhSYaIAwkZsRg6zOERL2kiI2SSpkVcyhBcAgoiIpGXRkRJU1xBiyEewSi7xSGi2L1KHRABhzzQ4Q1viMpRqliHMPCBJWb8LeX6wAhChE40Cw6DD4TQghf84DxDoN4UevAF0fhBr01wQhOGEJIm+MhCcljfGsYwEvFB4QUZAAEIKgCCEMg4xhrADbISgIEKhGADPI5xBmoHgARsgAYgyIALbBACBjxAAy8IwQMWgAEX0HjGF2ABEViQhrrKYoyHbYKt2GUrNiioPeLRXBrriEGKRA+XD1kfedQpBDaoaF0AY/5XOVuEEBNBkJgICcJznrAG8phsYzsTw3n849onJEQkHQOPkLwjTO+g6CNRqKMYIlI/MGBTlhcpZz7zUlyXdBArfECVZ4qrlEQ8Cix8mINPGqEXorTEEGGobhgSoZqY7CEScZDQI+4UhkPEIQxxmIl2sWiXN2RFhHaZZ2uo6BXNPNQQkDi2I+ZQBy4sggpzQIQjuuBBzTCCC3uIqZscAUZHiAbRlyPEICgHBTBLYQ0xVYMiGgG6PljiEn5giRhaoAEhcDObDBuRGJoQojo6YQo+mIIQejCFKdwACFL4wQ9CULtNbuAGNxCCEG4whAy/4AHJCoHHQ/6DIPTABjagaf4QZuACKTDBD4AAzSVOUYlBRA6odDwJYye+riesqwfqAax3woOQJzS2DQJsj0PaYLJMV8QjDVegLD1HwSlwGjxToMgTrCmGv/rHga3MWM1O8hAbhQg6XhhIStrD8Dh+pLVg+MFrO9YxBinQCXK4JRgqxhJ8FkKHZKkLqedwJny2Jid66EkTg/KSQdHBLnqoQxM1Q8RLEaoQgiNuqMP0K7sJyhFJeWgdtGLFN9QhKVVMRBwWYZS7XDcO5j2MG8JQByNicQ5z2MNKANkTnjMiV3fCSePmkE4L9cFVjZODlh7nuMUVfxF9CO1+miAEH7TABRUegg+47wIQRLiOYR/6ef5SJL3z/GADD2jABiTuBHVdGuI+iDEIAC3NjjVVCvGxRCWYgiwAwyyYQiVgAlCdC/VIga2Ex0KQ2F8FgRRsn7q8HRQEQZ2FkgGhhACxS0iswbqsi3iIBxsAlhQAwReAklOZRMMBFkZ4B8SVFvUQnTT1AHlEAQymlo2Ex6pIxN+Jj965iBOEh2fZ0p3tzElkBHiQ2Re0gWG0wRD9xBW5RJZcEUjlkyG8QV70xJNYxR7MwSG4gbZ9IRdgkXkBDj1xidpYhWa8BLE5yty0CR8sRuAgQhywBVYoVNWEF9I0QuxlxUTh01wAURzkHoHpkFY4zoKZEbwVDuMwouMUghkVlf4eEQKZ+UgfVIIiyMcghM6FmIiGiMQXjAENfMDHgZwQDEELwFgISJMQtFIHXhqKTGAQAMEPzIAPVFhBABqKoOLHBZYX+IF80Ee9zMIp6IdACEHDveIFviKPmFkodcwPmEco4SDEzaB5rMfXHRY1TkET4CBKVONDwIgUsNa6/JWKpAiKxNLEGYQYgBL/fZb0xIgQgIH0DAkGgcfLmJnJdIwdEVbHOMTccRo23UgymQSOrEEbcdBBWcnj6cSS4ASslQ1xwQQb1g0iKIlVHMYbuMEXhpoeyNdRcCEi7MQcuAHc3IXiOZdm0ERc1AEjqKEbxMWZVIpzjU0d3MUbQMUccEmBdrXGGyAKFknIpTBFIzDCJSSlUZmRIlSCJWyiGdGBGoTISDSBGJQKJbDbGJCSGlyPJ4IOGCBVh+2HH4xd+AkBE6iYDYzfBgQEACH5BABkAAAALAAAAABoAe0AhwQEBAoJCQ4NDBAQDxUVExgaGB4fHSQkIyolHS0kFzEnGjUpGzYrHTYtIDouID0wIEEyIkM0JEI2Jj41KTc1MDU3Njs6NkQ9M0Q7LkY6K0g6KEs7KU0+LFFBK1VGL1FFNE1EOUhCOkVDPkFDQkFFSENIS0hJTExKSFBLRFJKQFZMP1pPPWBQNmRVOmJWQ11WTV9YUFxZVlhYWFdUUldSTFRQSlFRUExUWENRXT1SZjdRcDdVezpahENiiktojVJrhFZqfVdoeFdjcVVgaldgZl9hY2VjYWljW2ljWGhhV2ZfVmVdUmlfTnNiRHpnR3RnVHFnW29nXXFqYHFqYmxraGhvc25wc3RvbHduZHhwZXpyZ3xzaH5zZ4FzYoh0WY11UpN5VYl4YoN3a4F3bYR6b4d8cIh+col/c4uBdYyCd42EeI+FeZGGeZOHeZSIe5WJfZaKfZaLfpeMgJqOgZyPgpyQhJ6ShZ+ThqKTg66Xd7KbequZgaSXiaGVipqTjo+PlYuNlYaKk4KFi36BiXp+hnWDknOHm3CHn2yFn2h9lWJ4jV52jl56lGB9nF5+olyBqlSAsFmItlqLvF2PwGKRv2SQu2qQt22Nsm+NrnCMq3aPq3mPpn6RpoSTpYWVqYSYr4SZtIObt4WfvoCfwnqdwnaav3CZwGuZwmmZxWudyG6fyWyizG+mz3Knz3WmznimznynzX2pz4Crz4SszoWpy4eoyYunx42pyI+syo+vzpSwzpmyzpywyp+vxp2swqCswKGru6SqtaSosJ6mspqmtZWluZCht5Cgs5Ogr4+drZGbqZOZpZOaoZaam52clKSaj6ibj6qdkKyfkq6hlbCjl7KlmLOmmrSom7SpnbWrn7iuoruwpb60qsK3rMa6r8e+tMXAu8C/vrq7vrS4v6+0vKu1x6e3zKe4z6y70LC90LS+z7jA0bvD077G1cPJ1MnL0NDNydPPzdHR1M7S3NPW3NbY3tra3Nzd4N7f4eHh5OXl5u7t7PX18vj49vr6+Pv7+gj+AJEhUyawILGDxIApJFeO3LiHECOOU/dQncWI5IAR+7QJEaMeOkKKHEmypMgdO3j0WMkD5Q6TOlKu7OGDEaNFPmj68NHSpUmUMV0KHUqUh9GjSJMqncm0adOdUHdCghTp0dRHjyxdslT1UaRIU8OKHTv1ayVLaCt9tSTqVi9z5njBnQuXl11euGzpFcVXr19fvHoJ7uXL1y29twDDPXfOXLp0FiOrW0e58jrJmB+X28y5nOBfoH8B83WwmOlixlIbO8b6WDJQsD/J9kSbk23bm3LrPsS7N29EwBENLEgcGcJhC8kxlMgc4uN04zj/2mjoJkiY2EvKZInSKFCSKlf+1mzUCOqPHz28E13Pnr3S9+9pXnK0s3xOp+KjSn1UyhJWrWiZgpYl/YFF1oFhfRXJWWpVUsotcjV2111xCWaYX3xlmCFigPXCy2F+BTbXOeg8FtllFlHGTmWYSbZZOp1JFxpooxFzGmqqteYabKDINlttt+m22ya+9RaccMQlUxxCCSXHkHLNNccZOb8U88khiSCCXnZcnsRDTi3RtNJ3Icm00w+L2CTeeem156Z7KcEnpw+OOIKJL5A9hk5cotS5k5g7XXLJI47wJ0oovNhSyoailFIKKY/6h+CkCVZiqSW28LLLXLtM6OFdF2IoyiikkkKqKIjhAqItbsk113P+J65omawtXgRjjJt9FppCGtl4mmqrtfZabD7S5gluQg5Z5JHAFafkkkzyqhxD5UiJ62ZU/mIMJ4ZsksgiPHTJ5Q460YQmTj6s96UPP7DbrruMgPnmm97Jaa9RjmhijDnsuPPOPO+40w476qDTizGX7GToOemsww477Qz8sDqPNXbOYaOQYkkllHZM1VkPuhpXpxNOeMuqtoxK6iiOkkJKX4ixqhhcJZ7o8MOyWkZZZCaWo9m1vcwoWq83AqsjsT5+YmyQye62LLPFJWlQtLwCo9xmEOEaXWegEZPMJ7bF+5K42JmLpk2NWNdTnCrVZBMjaTPyA3kfrd3dvNuld6/+vY7g2Y478wQu+DzuCMyOOaFcIgou5rQzOD2DB244O+jsckujaH3l8YGVmGoLLq5qSnLJuKjqV8oru2zqqSefPCHN6KR488MO62wZzz8D7ZnQRP+aY2s89ljs0sg2XeQhzCKSSJLJPBs1k01WffXW1zK0azFfg6LJR2Rjl9IPb8OdNk/hHUVTI46Qh37a6cfLk1Dm2z3Uum3KOVN8oaTTzr/01FMPPQCcB+QItw6DmUMdjhMgABfIwMBFjB3pOMcuWGYKSxloc1PpHKtAV7IO2qV0ouJLxlR3Og7aZUQ1UxHOaHc7nVkkd9fyzGBCUxhf+S5YrAle0oh3G040jUj+xztSIpYXNYE4TyDFMA7VpEWt6lmPRsRwzdcOcR2y5eCKWMyBDnoAPvWpz31/Mg8j0qe+4KBPbj2AX9vapC4x3YslTAmPD2zBDv75747+s4f/Bkg4wAnwf/9b4B0hV7iBRdAWpDCFIiuIQUhQwhSjYJUucLGLSd6idCbcRelQtiFblGoUJyvd6xpToobNLmKoZOHtJnOZW8UwV0GbEWluhCOjHQNpw+uhbTSxCV46zUjJG2LUmlfEqS2RidS6mnJoJBobueYTmqiiFbGIAywGYRGNQEQZtdkInNBEbl1EX50ykQmPkIc+T7EPG48SJ53YDz9McYQtEti/etzjHnf+vOc99yi4/uETj/7DJx8Lx45z8EIXtTBVKUbBMY9FQkCl2GBealELv7ROVZfMy+k2iqoNvg52kGHlw1CZyhXarpWuvNYvZviLwsyyaMAyRvCE96MeamKXmtAEOXfqm2AK01lKct4xinlMqzURW9lSyEGQ8UxESFNcV8SBVElQTR2gaZu/Sdu70AacOmUTOI0AnyM+oh+5/ckobswPmOADR6ZA5RHGoGceA6pPfOhTj4DUp171ys8+UiwdeJkkLkYhCYdWwhQL1UvGHrVQUlV0o5CN2UV1sYvKLgYdNZsMzkhaUpPubGd/BRpoYgkal8I0prfEpWx0ybSc8hSYPiX+YhGfRcwiFgN60jvqtKik1NWAghOMIBNUqUnVagohnOQ5UtzQls0vgnV96YuKuXKyVqf4AH0sQev98LOTOj0if4ELqF31io/ylnev5M2Hete7z3oIDpXqIJEEb2EKj0lCEodNHWJLgViXrey/o3isRVkVyrtsyhwkyqwKR0rSFaoSRTt7Dq6CRuHSvvS0qckhTZPGCbBxIqcgdu1OMwFb5apvmLRFxhGJusRpTelqvCqGazyBiDRZZ2zYiSo1parFayaCbm+j2/oakQlNIC99iDgEGR2RZG2CkU33mcmfepA+dGoXnuIp1KAKxQvA2dO8YM4HPtZr3rqOeb1oVu/+PgNYyIGtQ4K1qERhD/QVSdT5UpY4hSL1bAqX8XeRfV4dqloXSlzoYpSlZOWCN+tgVcoORRSb8EppaFoMpyYUM02ahz8cYhG/NnnK82IjiFFMFZu61AW5LUKC4aQn7XZopD4G2DZhm0MsIo05nmo1pcpjIQRBETexMdyAcwgQyyY2Rj4EiZNcZE2Q0T5gFJNa6RNleOqHTphI3CUQxY55fDnN4CZzederj3KbWx9k/ucACwlBgzIUQQrSHFW+QglLVeIUfDYFJfbNb0X697EXNXSnNpVgE0F4ViN18ElBG+nOVNjCF46panTIYZx2esTk/A2oRT1qVBektqU2TYv+dzstYAytV8nwRPOutAgclyQHOCBBcYvL4yAAAQhny6aRc+ojUBwDWB/mBE0/XE66jQeM0m1KUp7iJ+9mAjahsEUv0vEOetzjzOHOOrnPzXU1C7SPD3wzLkxxwc1F4r6UQPu9T8HvfVeCEnxeXS0KXbpD84IxJDL4iTDjsAbTzqSSSSksKe0LS2dYh8KzOIgxjnHkbdyLjPC4iptHzKHqSEfISOJBckvyqlWN1EbkRMtdHhORDEEIQ7jBDVK/+iEEIQhCsOoiigzNDuPQGEULhWx8i+xy1omMU6auU5bO9N9n2xh8CcW+vHxmc2sd3FyPvpr/B/aIFXAXpJizfef+LYm0R2ISbQ+/20/xKMdWlO6awnspn6MnzMZuHZxtNM4gLfjBxLLSppE4pmfaI05fnPHkhAjl9Hii5nGUd4DNI0UJ2BpTEwysthCeF4FKpREytgk/QHoyAQQ2p4FD0IEd6Gs3FwRocggdBhs/h3uocVsKkX8oiCO6p1O/Nz7Clx9KZ2104giXoAmgIArFUHi2UAzowHzqdW75UG7PF33Slw/3REiFYzgRVAtkBxYKciCFVWfxJgngV29v131tp2ct818UpReUtQvqx37pgA5lqA4Qw1nxtyI8EyMs1VIXVksZFgp2SHH+t3gAGICgZkaQZ4AISHkKKIiswVSZRwz+yCGBisgrw3AQyZAIuHYSZoMmQTAEMnADRNCBNnceaJIImvAJoNCCIkcMQkMahfcrYENOXmUf1JV03OUUhRIKxfAWm2EOiuE49zSESah1SEiEYoZPg8Nu54ALpEAJUnhfdjZv81ZnyHhfdSZ+qAB3cIdv+NZnYFhRlERw7ud+jFFZJKKGf9OEbMhCb+hwpFUYtBRTdrh/PAI2IbaHIxYcPMUskBd5s/VxgZiPB4h5qkYMD8grDhiQTXIcUbQJODE2V8SJizBEiiAEMvCQROBri6AIijBEnvgJP3caB+ELQkNaLWUjMpWKiPBs59SK1BZGdII+dHIfdBIKvmAO7+f+MJDRL952dUXYi1nXi75oV9QXjO1wMbdQCszojPF2hc3YjJOAhV1oCtTIb3FXfqRyC7ngjXiHdwMnF+jQd+Eojg3GcCkVh+iYjsCyjjPlf5iACfDILOVEYo7nh3Gjj3AZl/uoI6oWkA84DI3YiAhxDP2IDFfSCCChY0BQkYZgCIlQBUQQAzJwelVgkYdAJJuAkaOYEB3pkV2DIz3ie+f0CJlAbUwmgCOJPtmmg7/XXWxxd+D4N3/zL95mD/egizoJfTqJbl6HR+8lQbsQZ5Owm7t5lHbGjGf3m0i5m/umZ6cQjW9XnNRojQH2OVSJm5VFIQ3DYE0oMF1Jf3B4jqf+eEOqQZbBk4doCYACOICM15ahSTedQBvKsJ5y2Z6EWIjH4YAKwWrQY3nJ0BpgcwiKEARXpHpCUAUUSZFVIARFUARVAKCG8Ji50S2e4HO4R5mh8Rn2J0uFJ1OaEJp0ggiYcAkj+XSqIQq45wuEgRqhoAmYgBU5iAvpADGF8w4u2k/3NGazSZtbN5vspU93JDntEEGaNArHuW+8uZuokJS+6ZtESpzK2YXLyZxzN4aiowtQCqVYCRk3s5VtCFqCtzsutZ0sCCyH4p098n+ZEJ4DCBzkWZ7B8WzdQmuckJ7K0DxvCpdxGqdxKRAHkZfDEAwIIWOD+DXN4wlYsghAgHr+HxgEAKoIQHCgVWAFhVAIJCgknNCg9xmiEWp/vcAZLEUMxgBNnXlORdYjoKB8KxUjt1IMoNCDxhAKfOE3/hI5f2STNxmbaDajRohm7SU41smjnsSUqSB+Rfqr9xWk4VeNTBl3zYlJlGRJoURZpDSdqjmObvhC2SmH+EeHqfGlmMaOYjqm8AiAbelFWVKY3ZKensCecrqen/A1PgKXdgo9ScRUCvgjn9AJm2AIirAIsEcEDzkEjSmgB6oIjVqY9ZoIhuAJt2SwfEkMujKqE/YZFQoKneldj4AJlHqpm2Ezl9ELs7gZLlUO69CqkQNAATWrsppmNppma4ar1odZmpT+SKaACjCbdsA6s7zZhaiwZ8epZ6ZyfidjSQR2SVLKMFoJrdHacJgKcVwaU8kHprDRaWS6U1iBFd1apl+0kOFKa52QtSoHl8YyG0qTNOwqVKxxgD+yNPb6A7A3BERQBETwa4WgCIRgBVZQkQFqkYXACV9DGz/HkbEEDILhcBFaJfn3CZ2JFY6QCcXwC50RUrNDO4yrDhdLk65aT98Wq0jIi5brfGnGkz1JOA80MOiQC6QACzlLCdFICUQ6s0Zas3CHCtToutZIUWG4Sa1jC2FoC7tgSix6pdiJqUGzpUnrpUubrcETYmhJplEbtd3aVV+EJoRpCLrUCflIG1lLrsb+QhuaJhtkK5dKw1r2WomZSASY6GtVYKhy+69VMJgUmQi0hr3JYAy8AxpcE7iaihqEO5J1ggmi4AucIRn9Up0AXEgtGjj9I7L59JpJaIQ0arIly1456pOpdA61QAuvUH4TXApsl7qqi4y9iaSnG42nsDqwEGCYlFF5QSq0ACFZuYZtWLT1RxjAy53Xiq3syCPbmgnJy5mX8LTxeJ5pkybKI7D1eggCS67oSr22cb1K7LVKjL2e8Al0mq5KcyxsWq8UmbZEkMUykMUdaARG8J/pO5jlCwQEW5iRqiQmN6oKIb8yorgagQwN+lsmWieIoAmJ6zMpwqIt6qJ8/KKsScD+AGVPMQqbtbrAz3fIv+g/rtqEkkM5UWqVuTAK+rbBRoqFWdh2MGuNLmMLUSpKpYPCuOusLQxpRitDMIx/Eqchd8h/xrtTxyu1ZxnLjJemzWu1RJyghqA8icAbWJueWXsbTRzM1xupkRrMSkOv4lqvb0uRg+qBWazFVCC3hgqwAjqYy1wInSAQw6C40mFyXLPGGqEM6flzoqAJnKmD8Ku4msWifeyqIds/9hDP8WxmmYvI9qxe5/VP7hw5AlMwJbIOZzhBqoC6lIyUwQp+HoxvprLJlKUpdqFJFBVJu/DPVfpAtMMz5lCL9hfD1qrK68i0IHaWrsyt5BTLJr1TR7L+iuDECEmGPBaZCIxgkYjQyz0UzNbLQ5CaxMVMG/VqmAyZCAGKqEJAqOF7AzJgoJkYBHNrBeVrBYRwoNhsHGnMGbzCzeXwC3g6DMswzj1oJZgQqsWgEJvRd034x+8sSPUwz+gFq7Eqbmh2ZuaFz+P21r94q/ssQDrKYO1WC73amwXNm5YsrNO40CR8laKTF7egC3lXGY1Gf+mQ0Rk9GFt6QxoyvB/NI+BJ0se72RsayzvMh131bGczRLo8ROET0yT4y6wFzG3qCZ3QQ7lRJMlCzMosrst8xag31Gpbvpb4kJfYtoZaBYy5qIVAEMihuGwcDMjRGcDQiMgwDMiwDMr+QJnl4As9onwJEbkPU9aTy0B0VVd7NdfoVqtiNmZgdt7pJdd71VeTS33WSVIArQuqALNBGqzACtgHXbPHuTqjQAsCRzKVhUl3ZyJUOjuOzRnmINlhSYeVPbyhqq1Oq9kbusNnSeGCcuGYwCyiLWwyDdM38eG7XMw+9EOrHamxfTy9ISQ+XdqIenMe6GtDfaCWqLaXuJgEWgQyEAMHSgiBINVp7M2ggZdN1NykpgzL8NxXvVIHkxoH8QvjAH/uQDsg+ziUe8Bglt7gVmb5vNZbvtb/1LmP88DvHTFneA6j0HZ+vbr1zcFBmsmq8Aqj699ROkmHBqVkuH4momgo9dj+vnvKv9LgyUfDZem0FX7hhl7oni3SGk5Gi3A2MU3ayrMIki7pqE1rkOk0usE0yfKYT6Og4mqRhrmfp0eoHzigizqgQ4DjW7y2MTADMWAEhDAIgfAHR46XD6gcwKDcy10O4RzdgbAMpIipq0FqiYhABPOxU95PVU5X5x1mm4veXh7tOApQfBTmOfreD4OGlWQKQarB+Z2Faf7tpqsKqYBvqkALuaALlzR3ie2NmMV+FKNoFLMnCK7ghfGDyNfgH33Zxeu0hv7vnn3oIl2maeoIkn4ujx4c30LpMZ1kP5TiuaHpm37ijtcbuQwcFomvqeeBH4h6VTAIg2AFQvDMD3n+AzNAAzNQBE4N8oEACIDwB8yQp8rNani53M29nssgCMyADMnB69ocDMoxGZrlL6zJQGidT+ctZvi8ueXd5dK+1oHM3gRMuev2QJiFd7lwCgi95t8e7t1OnDALs6nQ37lQC7RLSWV4huv3QmdIFx5iIaGyFxmy73Tf7yEmKBP+7xSeUxbe2eGZPHVyLpP+6Fmy8AyfJb8k2xHfNCOuoBqXTbzR4UANBKxXAq2n20VABTz+tuD7kDZgA65uBCtPCKQ/CIIACIHADMKwDMuAl8owDMqgEHi5DMzQ8srAaleD1c9tVJrlMO8gD1Nv9AWM9HMdbnDd9E+PT9Me9dSu7FX+zkcPFEF5N4wve7r1/fXY//X75rqmQgu0MMFQWnfaqPbvnieYNReBAfe+wFFzT/dMCwqOAmJ6D/AbmlPaoz0YjtIaHlaciPAW+cMAsUggI0aJDh1EiEghokObHHLi5PChJ08RJR5C1GghokSLFCUiuCjIkBs4TJjAMUSlDBlGqBCyUgXIyCIsbciIUYSKlUGEelrhOajnnz+BkC1LxmxYMGRHlQkCtGwYOWDAyJULFkxYsHHByI1b5+6du3ll6Z1FS69ePbX27t3DFzffXH365uaTezfuXnxv364FHFjw4MBo2aq9t5Ze2Xnu2rVjh+5cunXp0OkyhUozqkmdPX/+Bh26MyXNqWDRolVrVC1du1y7NncOnWV0tW2bw42bF69evnzdAm5LuC1RxUWFQh6q1HLmpTRpAvX8uSVLl6xfx25dOihQobpHt47p0SNEmTY6Qv9D/fqBiUAyEjiwoEGMCxtKxA8RoqdPFS06zKS+gzpiDwiScMDhBpRwIGIIIoq44gpCqoipCiFYKiLDKqpwyQpCPhwEqCvGEGQQQYpa5g9mlBlmGKKYYSaQQJTJaitybvQKGK/IEYedd+QxK6202KrHLbjyoquuu+pS8i68/CIsSikPUwuwxBQry7F20jlHtnXYUeccXUohjTTRzgyNEtJSeWU1WoDLpbUu5+z+0jZ0YsNTt1544wWXW4YbzrjilGuOOepKoY4666rL7jpLluMuOUm5C2+8R8xbCD1HfOCUU/XkIwi++BYpiCH77sNvIor6+6Q//QAMEKNEFAmi1pmEOLAEXUu4QYYhjADWiCI2rDVDDT+0AlgPYfrwCipIBERFZpohisVlSmwGEGakatErrbIiR5iv2HGHLMaCFFIeeerxay8nm8yHSbucjAvKKe+N8i8ss2xnnTrT2fKcXWjRTM0y0ZyEEs8MTrg0VEihJU5d4nSNTovPyW2X3Tbm5bc/AzVulFFIKXS5RE9WtNFLFH20OUmPSw68Syy9VCFNN+3Uh/V+GLVngRL+YQihgx6yaL9VW0XaVQARMkSRH2aqNQhcc8gBhxJI0NWEXosQlusNq8hQ2CqQTdYIoM62IgqzCYEKqmayhfGPDwNZZhkWlaHxRmGW8mocct8Z6x3GhFwMcHmMfAsfvJa0S9559epL38IIp5xwKRfjlx3L0uHcsl1weYUSVWAhGRWGRTM4ddI0O0WViFvbRRfYLc4TT4538/NjQUURmeRCTQE+eJQTbfTk5YBnTlLkuNMEk0rHM+/mTnvQWb3qeR6VEY2Cvi8ioyk6GulkQEHav00C3MSQWRd5GohbhaAaQRNIIMGEm1oydtgNu6YQWWVhooIRrhCFALJNEHNrBoz+mnFAn7xIGHXLWzCGIQxx9ahc72DHlwQ3D8xxEHDgeEeR7mEPEkaOcY5z0pPsNbnKtbBKgzkLY7Skuc5FRmC0IEUudpELWsBCFaZDk5pMZ7DNoMJ1uNhFl2I3uzntAjcYM4fGNpY73YnMiiPzHXOCZwpLAG94LKtEGMO4si6izGXfkdklMCEemiFiPD2AI/Vy5in2LEIjQzNaf8DXKv7wR3zHOEbSKuKQhhhCfYpQxK1GQrUhVE1+JDhBDKighJzk72xgK4KHgJITZAUwClPYybKMsAVBUGuBVzDCIABBrWFIxUZbkQqPfFQudogjHD5ijDwE9w5wiOMdamkLu0r+qLh4wetx9VohldJyrnO1EIYd1NJjNMcOGkqmibmoBcEUFsTVDXEzo2NNEytWpy49UTe8+BxwPmaLK5Iii6XYInW4mCgvfrESkcAnPr94MjIuL41qZON4EOGIR8QRjnOcI88YwZBNcKITnkhGMpQRUYomQ48P5Q9FA1m+/6RvVomU2oESJD9e3aAEJriCGagQA5YWIScxEYIRYmCED2FybVaIQRKOMIUxWCGAMdCCFkz0hzHsVEJE+UMz6uYtCooLLLRcRzjEEZYNAs4d4XiHL+VxFnXRwx5nSVwKFUdMvEROckJiZlrT6kIZzpCab6Um52QjMGz6EHULQ0UqNkP+RDbBQodKfA3tbIe7P/1JNVZ0Z2JJZopTqCmMw6snysKYz0hUQp7UEaMlKkHG5Xjnn2qk2XgcYdA4IrRTA0HEJh460aYgI6LHQAYgldEJiHQCo+WjLUQ2cQiIGKIQs/rBSG4wXAQN9yTHNcEMdspSnMxgBmYDW0uBYgSc7KQKk4QBAX26UiVc4YBjGMMUatDdQbwBDkldCjmCsYxmVPBLXxLHOMYhDrHIwx3skKotsapLwP0ILUZK4QjbZdYrKWaZakUwgjuYJcdQ80twzaBluqSLW9BCFdv8zJr0qhlVdLjDRRzdXwGbxIthbDfptMVhe+dOLQJPdWK0rGZPQZ3+GcN4sjAeHo5ZVgruIMp518FEJoQsWtKW1gcGzRmpEMGJTySjta0tRjGakoyKyEi3nDBf+gy5ZY8qYhEGUgmuEjRcG5T5BCegQQ3UTAPn1oAGlRSWc3Mi0xnQQAYBVMILaKCEDOGZpoAgRBSUoIQjCPAMZAhEAsWlXqVwhVxgGseNyIFVwN1IvuKwJTikGg5Kn8UtblHcW0hIQhEWmIULTnCqEVwuaXbO1VxyjezqqlcMJ0x0P8wrm14BC1i84hWqSMXoaCEnOlmTTuaYomFXnFh4brGxqbNxtKMtCRxnlmUoW9kloPOcHzsvyOYhcpEPiuQkJ2ITEHVya4kRWyn+U5m2vi2EIXW75ULU2yGGLEQiZ6KSIeBKQSco85qPAIMapAAFbqZBwik5A5bSAAUgoIFMYzADnRhBCQSvAUtjoAQqPIsQZIjCEaQwhShs4QprcIZWxNXUr4RlHesQR7h4JBZ3xJxHMbflOCg4X8N9FTF9Ycu6ziLCZ6I6rWNRNYLHMkPa2EauApOdLvzUw1fQujMcTkWwVeHrXvua66dB4lzrZGyMnQN3fsrmsn0HvFO0/dlqShiMFSZGSsBYEnendrSxnShEWeI50WneGgUv5EyEW9zUI7fOtHeIjGq0tRF1bUV8+5FCqFbL6ptVvHsLBCEQQQif7zdJbHBmGrz+oM4wSIISQCACEKQA4S+AQZpRIHsQnIDhLHXJFI6QBBiwdNABlBB4SX4EJUQhCldorzCS32hyqKMd7oi0esdxy7Go9+Y2Zzmn3bFVXa6rHtzf6veB+UIqKb1c50d/+tVPc/RLszLGrs2IX+MaXIwCFlnPa163nnVXeP0Vrtg6WpiFWfgr+Is/jHGN3QCOWjgsxWo2t2u71LE1usM7SYA7absxHTOj5PGs6Bg8wlOIRxitwyuyJFuoc9sji/IEZQCfFjSEr1EEQ+AEfJuVDfmQQviQzrsBIuBBX7mB0QuB1huvi0s4FAiBEHC9Gjg4NWMpJawBEEABEUCB2ZOk3UP+gjSbAosrtNzDAi3QqSPwrrd5G2nZlkXLIGCgIEeDvnARhvnSOTbcuXCor+5TF8OhByDhKrPgILRYtfaLpscAxD98jPYDRMiIMPiTvyaiMNToIWDbOh/qMF7rOliYBdSgGIshu9eQultgQAbEImc7BdZRnQmsBDW5u0k4xUnAQC6KrH0qhQ5kHm4jPExxoxEkQdPyAVIxiIbaj/6wrXerLYcKhEKogiCognr7LUXIt6/5GiGoCRkoAiL4wR+0gRC4gAyQgAtIAdiTvSl8uBQAgdZLs4JTM2+sAeeagRqAgRdgxyUgoN37KUKbgo3TghMhCraZlhMRF6ugir3xCkz+EwflsxFyeJum2orp+5s57C/+qkPBMbpzWTpCLMSJpMiKlKYMej+yE5jXiA2oyx0e6iFe+79IpLpdI0CKGSfZMLYoih1csIXUSA37IwVVAB5UCMVQLBi4szUJ7AxJyLC6yzvLekXeMRR+ahnvcA7pWKNZ3AgRRAT4ODJxMy1SKZXuacFO8K1EKITekhFiFAJjRKSw3JDOe8YZKLMZeBAZGK4TsMZrlIAJUEeH80YUAMcgNDg1I0caAIEQQIHnioE1owEVyK4IMQIwTJYZIDRUMqAQsYJSAgRBYAZgKAc2nBanijRhYIatoKBmIARAcIaVa8NbqiU57C+r+pHGEIv+VIvI85tICHNNCHu52Hw5V7ONEhMnqXsTThxAWvi//qPESpSF09AhErNNwNrEbEIN+/s1YNOrttsrndxJngQNx7Is5Nmd4yiZQpEObvs2IWtKRKiIQ2CEqCStOcoe+HAPQ1AtiuiETcg3RIo3ZCyEQCAEXPlKG7SQmkBHMwM4lvhBtpSAt5wADBABhku4GjiBFDC4veTLdKRLcEwBEThCxIwB14u9PRuRlTLMSVICYNkJmPCQQFiRQTCKrwiGaWkGZfgKRlMqr6AWNziRHVkKN/yKcFgHwKEmcWiHXbovdni+DSqL1WQ1QIRN2Xw5dVCHV1PS2izOOWHJ2KmwWwD+yVmABQCUBUYUwEuUjc2hjYuhP7RDDV6byQ7DvyKSzoU5nelEnuUghes0DuVBjqTUBOxYSu90I0txBN1qhB84Mk4xstMilYFgHyDwCPXEshkMy6ysN0JQBEJIhPpsEGYsgoBDAZwYvTJTy3S8AAmAAAnAAAzgy4yLgSk8QofbSzdTMxVIMwkFASbMszRTAucKJSp4LlS6uIH7vZ7Cx7oh0RwZBmZQkWGINPb6A0FoEeUTBCtIPqr4R5mjr7HANB4ZRGoCix+dByH9Q7iSzSR9NTuxk3LKDSeNjfmrmChCJ9nJpgqbBVIYQOHUhQGsxAJU0i69TcPKJpFcTubcsCH+gs7prDXPqARTIIVRcNPiMIaCTQ6TYRQ1ErIgoxlN4YSDaARRCQlcxB72+RSn+QhDaiisrLeuPKBlqSkiwJ8MkQEbYKn9PAETUMvR28sLmAAHmIALCIFzXKkZeDiaDUcoVIGeXQJKqgEJrdkXSD3Tuz2gWKkAmqQ3g72QCyVCENFA6AlmkCBlWBG7maBlCAQG+oNlYIZS+oOpaJFhQAaryAq/cYz4ki9qUof4Egd1WL8hvUiMnE3aZNJjyw2WRDZ0kqITizrYWSJccEnk7CEBjNcdMtxc+JcltSZNxAXkFNNfA0AyLVN+/dfP8Ek1HdiCFRRjOFhBkZSkBKilDCj+PHWET4iIRlBd7cmIRTCtTxGI9uEZytM89sTBGwxZnwCgMnvG0bO9GDhZ57IBajyzC8CACUBeUHW9+2nCI8QADuCAFFCBFYCBQWu4FAjVjRu0GYBGDtE44qveIyi0KXAWkWUWQOgEZOiEQEBfZfBaQANRuhlDQJiK9UrRpThIH405+RoHdZC05iMXP2zN96rbzblbKIKivb2dBRbcBnbgXHBgToTJN8GFXKCYd73E2mBcRcRNSRRTD9PXIsrJy0UYSjgFgi0O4ihY4bjOmNnOH8uE0hVB9KAyTsgI1W2IQ0iEPX3dnQkCINhYeCsE23Jfqf0Q3RWEEgkRk80Qs7T+AYZzqUpSSzIbgQu4gBVwARVAQoM7M1E1QmvMAA74ABXIOImbuBOQQnZUgiRgria2AZfSsxeQJJco37OxuJcIBNsSiqjohBBhFrYJhKJI4mWQTGVQka6NJXUAk2DQERMdBslUZB+lSG1dByTl1m8F1wRe4E2OYHVaQAb05KlLjWyyYAuGHQsmMadj0vmbmEr0YK9zhckNtn19zulEmIQ5hVJA4ZAZmV1GWH8CvOcJLU05BirzhE1gCHSzYYwlzx4Ava+EGmW0LRkBhPZdXxA5YhOREUJwqSeWgXScM4njOOBliXTcyxRwuCCMQglNARjA2RQ43gwIgemVY4ursxf+MELBXIIl6D3qajPEzLN67jgqyCQPHWigIIRCSNZBwEE/BhFBkNqhUAZiaKVqjhZlkMxySIdyINum2BsW+QXKeDDXjE0k7ZwDLLu8PSdOdmDB9eR16sROVCfkRM6TBNxxwuSNjJ1SHsDgxFf/i2XKneWCSRMSRtNcHljEyqLN5Vxglg6ACi3RcgQpiy0VTDcqQ4QfMChcGQKpgWZFGMsqqGb2jQrXQoav9RD0HQQKQVphOYEqRgEYOALmmoEX4LOTvR8bwGcFlVALoNm6pEIaCIGYxYBtrOcY0MsvJlolwMuGq7M9g70OSZawqYmOi4mYUEZmGYQCymaoPeJlUF/+sn5MQv6FciiHXyCGqKibFUGGX0AHJDXS2GRcyVDpvN1kXpA6l37p4ACUmI7pBZxg1MAF2SFXL3UNC4bXWQjOWJBE/3PuX/O1/cM1CVSdf1UYNTkFgU3qd2JTkQHdQYmZWHSewovq8SCG8z7vpjjvYSCGZOiEQtDqHfg8qsmBzwPij1XoCekfqLAbqw0EoGDfQFipiUMBxD44K47rhKMBGHBnnGCJ4M0zvhQBtlReusw4GgDH472A2Zu9GsDn1guBExgvPasBaIwBBlfwjZtVl+oaDbECsFbG20Wbs4HouvkQQEAGZYjorVWGYgAG1Hbv2bJa9CWGXzCHOzGHefX+1o6sbQVmYN3OHeFYp95WMd/uREaUaZScPzrZ6VxQbllg7liIBVh2bl5jbkkMU15zBRGu7jYnIps0hebYIuRxJ+QYBTj1Ds/iToYt7/VuEfTOCmKYLU4ohC/bt+Lq6iqQ5l8s4poamyTuif8Z8Nh7uHkWbAmAuHVEAbvOkEt9YhhwAXAUgRE4syN0s29Mswyv2W9OuCVgWgz38CXgXTjWM96tkJqopGgcFmUMS90dhKJgTJ9Yhk4AVlU6iq29wWQ4Bl8Ahhy3LW1RkbL1hV7ADWqPP40UrJW+7U5WJ0DpbVFQsSsSGSuvBeAQ3Jvecrrq6TF37lh29/7bNTBHcyz+7SFZFmERpmURdju2m/M4LxnP6sAXFrzBc9hMQO+D9/McB4R6QyTOG4IE6TdFBxFoZwZAYF+IBtEAKgI5UwJ+foEamF4IVYG9hDhCW0eNs4H6QVlYP8cz28sCf4GR9/AnJHnnSjPYm2sjmIE0Bl6XesIxRgGAo+zbM5avjMFEKMZlgQoZCVlB6IQU6YkZYQahOGKIKgZjcO9OUIZo+YNOOIYom/aOgY1wJXuVvu0p8hMq4m1v70ReFnfeUY2YtgVzH25yjZ2K2SEwf+7efHdXgAVZWG6uo3eRDGoyLQ0Qnsl8v3cIbLs5LxRYBLzA+0DCCzJMQHj0fjK8ee+EnpX+kPo8CmFGqJUWQAtZnrCC5sJLPdPi1gPHnQ1H2GNwD88JaUTZiwt63324g1PwVi24C4DCC1Azdiw9GNjnF3A97hUWGFABBGezb769iZspC1F0INiQDOGJYZxmqQ2EdbN4oUgqPxgDM4DohwKkT7AtT0gR9P2EQAqF4ED3BJw/julbjmnpl/Z2FeYd3hH3/b+iThyOcwcIXbsG7tIlcKAuWrBeuXrl8KFDVxIlxpIFC1ashxc3bmQoUVWqkKpGglRFitQrVahQhTy1cuWpmDEpybRk6qYpmzlLaep5SdMlTEKHZkL06OijTMSWMmWqTNmyqMs6BQqkqIoiRYQIWan+YqRIFSuEBgn6AwjQn0CCABEyMsOGkbgzaIC4kKKGiBAhUqSgoWIChrs0/KpIAcKGDBmItaQ5IqOECRsoToCoMaNGDCVGYlwAEUIEjRM2MtcYDGOJigsovhYpEmNw5RgzXMN4MeO2jCJCdlch4puKFSuFlCVTRmyZsj/MhpVDpnbQnz9mxpAJhIwYsk/FklFlFggQJ0+gPn0KJUqULVy4chk8SHAgL1674rc3iEuXevW39t+y5d//eQGOMsp5Axp4IIKj1KLgf7fk5957u+RCi0cSQbQQhgy9EguHC7nCEYgPuUISiSTBsiAso5ykIik4yXQKJTFSUkkllth4I47+llyyI49BCVXUUY4c1RSRyCjTCZKdPBVIIYRUgVUhUXL1VRWElMUMM2aJZUVcRtQgQwwnoFBDCBeEAAKaF1xQGAgccABCCigYRkMKIpwwQ2JRRBGDCTJEJsMMKICAAgqI0RDDCzW8QINlM9ypBAyMLgHFEngK4dUMMMAwg2xKQOpXaTF8FUQVQxBRxFdGiBWIJ8QMAwwwwZilDDDD/DGIlYCogUUWgjBjZDLBIglIIYZwQl4ooChIioK1OPigLry0F5+0+OWXH3/Z/vdfgQd2myC4A9ayrXq55BKhQbnMAotErUxkoUMLRQTRKxhxGAuIIVroyiom1vKvf//2t6D+iqWYggqMMs54iiU0OoxjjzsOhUkmSCHVFDIZK5NxxtwBouSRTBISRBBabdUVFVQQohwzzTTDDFtUxDCzbKHpdQEGe8lJqKAYYAAno2MmisKhRjAqww2R3XCDDTQQWoNlomamxAx2JnYCDbUNdsQRS+gmcw0owJBbDDVoSsMKY+a2mxBECFEEEYkZMYiSyAxjNzDMCBJIMsMAMsgVVpQxxhhmoGUWck8tk9YghhzSUykDmnLgv7Vce1991/aXbX/bBlyLKOGKPnrltlieH3vtqbuuK6ys8jorsbvbkIjw0l4vRrnHe5FC8r7bEC3OPnutfwOSUgrCCcdYCcM0zvj+sI0RB1VxxRY7kvFSHEOVuJGcAGJIJ554wokhhhRShRCkVlGEYnAREsgfguwtSHBUuGWZCBYApubPNNgmaJl+poSUzYxqNBjgFqYQA6TZoIE2CJte4FQDT71AMzbIH2Lk9IJELUEJtklM2ZQwM8Uwyn8woFlimAYmsJxKCIowxDFcdTdiyGoQy2EGGa5ABcKd4Q/NUAYzBrGxp/zBD2spliZKocRSWOIkJ7lILYInvOHpZz/jGpfn/vOv0I2ui6KrHC3CODxzzUIWseDX69KYRndB5He3291F8HURWfTuIvSCBS1ssR9c8EJzplNRKpKXsJg0zHmTcJjDehQJizH+8igcu85ShjEMIEqlE4AQGZOiVCzzPUksVfDTCYwwluDUbzOeokGZLjCBCYTAZ6rZYA08gwEJgIAGO/zKzOAyhSgcQTY1EM0JxJQ/EHxABS8gDadikD+srWAFKjDbEV4wJhtkyjJFuA3UaDAb9LFPm4nJTWu6oojwIKNWyFgGMvRGCEAsgxBRsAIZtFCGQCTnD2PB0jKY4YdmLEN8oSiYKS5xkpGQYiP/kqLl+FO5hTJ0i1z0IkQTBEYw5mcWrHOdGmEXOzfCi1533Agd55gvPDrrcvr5IykCGRNBPk9GlThkJSQRiZnSdKaNtNgjHylJI7EFV8HZyvp8MwSsZAX+fZeyH3CMQAVAiZIMpjSCNOuSAgxMAGeBqQ1fOPAzvsTgCLcxghJCYMw43YlT7ZMBCU6Qghco1YMblBoFQLCCFxhmBnE5QQhEM7NILeoEUJPBUL2SS1QBByxELcQnmLKMZhjpVlYIBDyvoAUoYGEM67SnT9fpjGEEI2O+wIUoQBHQmxC0oBsJI0KjWIuNMKtZBCNYRGOLIDCitrayYEhG1Rg7VjTkXR694+4qUkdZWEQjeBTj5QZmvFSYYqUymdHyEBlTSVBXpjWNBCRuioxgJSOnRgLiJQVBFvmRxUmXKtWlurK01uhQVVZoDapM4FennQlnq1xlCASlAjQZBgT+L4jUYJxWA8NcQEw2CCZiGGgCEYhgNh5MgQsqeIWypWAJdAqlekkwmiMoYQkr+ACjOPWVIbQGT6iCL1gSgYhDHEJJ2AGEIPjZDEGMpQxk0YIUsPC+vTFDGYAjAyCEEYxgvOoXvhBFKBxxk1K0Fham5R0tRsGRlJAoRaNwiGy76MQtt7ZZwftyGBeSW93uthWzu51v67WhEN2rzRGhHe9KeouFqogkLWGpwhBZ3epeFxJ+ZuT1uBss7yquE1HZ2HafcqRLEqJtJ35LMI0QOLQEghBgO4Ga9NJKnGW6lWWCUwpCUEELe2YvIBDBCIKpahvAzQYjyO+hSkNXrhpBBor+csEHUhCD4KxPVEWA1ApcsIIvAWo07GtNYuDrm/S9kHydOAZVomMWQVwhCmNIwxnMUJ1lsOUPwmjGGdYQY2EMgxy/MDcwjlGIZQyDGtaYhh6gYYwt49HJIxpRiUi0IhZxed8I6veW8/2KJ3cEd68YcxpjtwrZmRleGaGXHO1oxzZH3CPGzaMVw1jnkITkJQhTWHRptGfq9tnP2UXK9TomaOxxLBmJQ3RxPEGVqtDY0jG4JqAwfYEYqIwrVHCN06g6AQfgl5hGz0AGAoOoA9ZABfsN9QVEIN9g2kk07MNrZRgVJ/9p0wZLjYGHD3gFHdJMNoiKkw1uoJhvtsY3Mjj+1AKJUAWSAaEQm+AEKIyhFvlxJYFYYAMZzIAGQGTsVs3wgx+cIYzFT8MawpCGNb7xDTDo4Rvx8IY3vgAGMDADQwOCRb5JlGaHALzf/HZi6EWS74mM5HVoRHjCy2zm2f2WQ2quF8Ux8tsLITTKTh5JxwMJE5A/T+Qjty5NTX5yR7Zc0N3lrsyTJH1L7p0rOkyZFajgqLBdYASsds3M6GQYwGDgAQpwwAXelAIVbJoGS1gCX9G2gjrlbwQMPsEIftnAGmTaMiU84GYgBqLAANQgARQgAV2ZjaaURqE00Nq0hhGkl/3gxqUEAbMlwiYYwzIMAhkQAuGMwRZIgRm8ARz+pMEfKEMzKJ44cAM4xIM+8AM35IEezKA2SN4XWJ495EM8qEAEtEAYXBnugN7qBVfFhV5pmcRAAR9IpEJJcJwTchzwhQTswd5uyV7DuZm92AvFydG87M6FHBeKkIKdddxKEJ9LvZQkTMIk7FlNKZ/yPZLzcdeRJIknRAWT+BQpWYEOjZ1Y0JgVxEAIWICaWIBfhQ0K/Bf7TUADAMbQYUDSdQacVEYSJEGiTFDg1QAJQMYJMFh+iUYDoQAGRB1iXAZmTI0SEM0LpMYFfIALJAGHLQEKdM2hIE2fgIUQ2E9YZF+t5capPMmTXIohBMIYaMEVUMcYnMEZRIEfCAM3vIP+PujDP0SjNEajPsCDNe4DNsLDFfhBGmwBDJSBM/iBFdzAkylEhTQEh8jCLKSOQJyDLtzWEj5hiTwhE9KjPd6jKkyhbi2c7JQZK7DRQ7SZFmphh8iLF8aLcRmPnYFEGZphjKjhGq7hyJWc8hFDMeRUMkRf+CBJMEofsQxCHpLSVpwMl7xGClwABVBAA1CA9+VGXJRQCkyAAjTAItoFCLCfXMHAFEyBErgiDfTSBaUa1e0MBDFY1Tkgp2zNFMAA0CgBnPDcz82GLC4Q0tyABCoVTyoB+wwBECyCIjSCIiTCVWSfFHRBGLRBHniBDKIBP0wjNPJDP/ADNlYjN3QDPOD+Qz7M5TNiI1/qwzy0g4SQURlVREWs4y6cQzq0Qz3sA1z6wzzgwizg2z1OJmXa4+vkoz7CDj8uXCtU4ezR3oZsIb7knsRhiB194UWIIYkIn0M+pERK5PG1YUUyRcttF3cgCflwQpMUQlVkUs1xhVj4nP3EAAB1mkoW2Fs0zQssQSqGgEwqQJzEiaDwhaYoARIokGwUgauJgNo5Sl6UGifmVTCZGKKswAmJgF3QgCOGQCkawfoQ4GwIARDsxqOBycy0RhAsAiMwAiIkAiGcARrkQR5s3gzKIA3GpVziAzfIgz08Yz7owz74gz/0Qz/8Qz9IqIT+g4RWaD/owzu4A4j+tgM6nANBnMM5KCaE8oM/TGM02kMwmIMstMIqkGHw0aPH2WPrjaEUZpTCLdztYBQ/VqGQnhk6puMWmpEZydEWbkTELUTqeVxrQuTxIV/ymRzGcMwxqJzMcQJufgwncOmwiExXBMdmOA2baJXP6EVKngCY3MYGWVhqzKRq8AWhnIl5LoEUKIFlyEDcCKBs4NUFZECBAWrUiUZizEAqqkDWoIBefAAIYIA3kSmj3NyTxI1rJAYV/GLbDMF5ZYUVCKgM5oE3SF48xEOD7kM+5GCETiiFYqirYqg0umo08gM+uMM63Go7zMM8vOA+6EM+/Ko+rCiLRiM+kAMxHEMtHBz+8L2Eja4EjqbRaqbC67xCGamjRZURLLAHQkSmkHYrwzVcQBKmuBKXaJImvkQEtK6mx70E8UGku07kdWHXMBQJMhyDvdpmcXSC+QhH+Gxp+TQJcP5c2cgJX4QaBjQAAjSAmoxALXZJ1yQBKlGA/tjFmDDqXiyBFmzBFfAiESTnW7wFeoZAqr2aXtQAYhwYMTlqoqzAm9AVDbgXIRTBJt6A22BKstEs+ljg26QPUSkCHuSlPqBBPDhDPOwDhbbqhV4orA6rhh7t0fpqPrQlP9SDO7QDO9wqO7iDPNxDr9IDPcwDPUAj0+YDOQQDMCSDMbBLv0yms8qjtKrR2+ZjLJz+i4mWaN2eAzrk7YjSQuv8o5kN6WeCa2imY5ISV5LeC7neC71gJuOO4bqighlOAiWoYWzG60wRSfbUq70Gi8w1yU996Zeaj38Cp2BBDf9F3WQw4AUgAAWIQAOJSVfpCWqcJGCI1ZiURl2sQBcswRUYgdsIgQwIpQMRyglomAlQgARkwKBQkwp8wAc4kxIQhqISjaj8HGuoD6qc4gi45M8JQapghYptgicMAzyo6NGu6KtmaDSir1z2aj7cwzzAAzkIw3JIUjMEGTTuAz18aDv0r//OQ1zeAz/owz3cg7CyKNkGwy9cpCfUQuvEI0tQZuupEWZm60Ag5q2mQzqggwb+3yrWsgMIo0MuuEJnNsTs+eO3XmGbGS6SGi7hKu6b8QtJXOYSrqtLQC5NtKtERoJ1kdx10att2qbMde6TEIIh3J35NEkuCmzYGAadEkqonUnYWIAF9MkEBlh/zdJWQQ2jdoYLdBCfEoHa3UAJQEaq2UBkpJ39OWKnhUAHfMAxbUYzmeedYJrrAhbJWGDHZmfS0MxoxAUhMIM7QGjSqu/6bmj76kM9vMM4zOswLJ4kLZ4kLx4zFAEzkNsj98M+zIM8gCiI1sM8jMMfiIPj6UOFHjCL6sM4AMMvJEMxFIMygAIsdGZlQiFmqlErzO1hcvA6gLAvs4PV+m//AjM7nEP+LtyWLORCLPyttzJckRIuC7OwaPqODOcbjaqUxymPjFAun/FwvEJCd2GkoMmc+ZiPk2DFERvCVayPfY4QoACQpnnGB6hJnaSk6xaQh8kS0mkAB6xVVKWfCqyAN6VQCYyA99lAWi0NGlNxKHaGo6YsW73nSc7ADTjKmbCpEDCCWFbBUs2A3Oms97qnFbxDW6bvrGLjPcjvkAkDMWAJzAQCu7lKS2fSSI5kygBVFbzvO/iv1uoDPoxDMwgDNhCt0SYthbrlKv8CEChCDCXDJ4gCLLjOPdLwLavRh9AtOqhDL/8yT3ty1Q5zOrjjYebCLPttZ1ohuEKztVrrtSYuDOP+VuPaI0vcMEy4RMJIKXVNgjfLJiSITxxmpCd8wvgUQlZcBW8oQiFsNPtchrGxRqCkklV1hpqAAKZJbF/0ZKLsFwZAAARIwF0kCqYV00ObGKDkj1FChgmQgAUEUAg4r2tzwAfUANwoxknSADUhGJ6UTFEBytKkT/oEARBUQSDYg/rGZa/KQzuIAzm0DDMQScs0Q6WBhZUAFREMgalUN6f2BhX4hm94rTv4cjto7TuwgzCoaD2EAzzk5QATsjSqsrkt9RBoRzF0wifMchQ64QRXdRq5gmHuAgenw1YLs1d7tf+ywwaPqDIHroLP3jMT17U+eFu79cNJRL/ko1ynAl3+C9JM4LUP9xl23V14iI+Ij48nbIIhJMLcXUprsM15AS+eHBie5Iat1YXP1HhnlIkFqLb+SJAKQLFUOWehEmzzSvGB1fEJWIDUNZAJ2F8IJN3PuPYHdEA/39wMBCKkCph2Lpserx3ShLHbBIEg4IP70oM8jEPLLENLB/LLuEwg4GFNb3eVcIUvlgp3+wbN3jkRvANyc/U7MHIzhAM9kIM4+IEckEOvPmNbUuM4mBtiAwEQGIN2JAMniMIZ0fDb9suYuQ5/m4su4C0vg3D/Driof7WBk+gsZMSCf+ZEOAThQjiEu/C9UPPaXrjwvchMTC5eWy52RQKLHcImgPiX/rr+iYtlEFx33CQGYsDXNzmKmIgJXVgVVSEdPT8lCDhAA0jAPJsJewqKKhkGChDnzSAdnGxi1FU5VeW4CSw5XrVSZfRFLPWzbd9A2UxAAijAoPJp0tyAqVSl2lV33NBsEbwDM1TBIEgFlrA5IZgAzfLanDe8GMvdnF83Dky8nS8NGY+AOPwlOYyDL7vDO5CDeDmDFYRDM8jDM/oqhLb3ov/CMQDBDwiBMQjBDxgDMnBCKEBmLFzmmN3yK7QCLDz4YZoogIN6eHuyrrrDPBC41Ya1LqjLGZ014H5maDr4tZqLYEpzh7yZjtYwfjPXc4XcdCEfJOx6JCCC2Zt9JmTCr2f+AouJJRDorLEzDTUtUJHfxkmaSV1MAARMQAREgAMwgAIoACuhSfNCwAMwQAS4kppUVSiWml6ogLBV1YHlxQVYgCxNgMR6H15xgAbk1385jZmw2tvtl8QiuVUGQcd6uQWq3W6Yyg1UQAnszce0Ofo0fAoVwXbnfm8sGxHYAA5Y/A3gQBmXQCYSfwngAPuUcQUcADnIA3lXwA0ww8YvejMEhySLea/i5QvywwCTg7kdwxAowhAUQ356pTFIejHowrrMgjlOBC5TxIPTLd5uNTCP+oCDNYmqC3H1bbeqOhu1OkDMmpWLYC6BsmTFUrjw1StXrlapkigxVUWLqSSa0nj+6hQlj5VATpIkKVJJkyURNVKJiGXLRIoWAQEiZEgQIUSIFCFyw8aJEzVqnAhx4QIIEBkmQJCQQcKEphEiOJCqgMGECRk0RJDQFMMEDBgcNKBA4UKIEF85rGCiIsQIGzZMlDBxQoSFCyIqhLBBIwUHCRdQ0KBRQ8QFCydsAAXBwcaNuTeE0LQhg0iMIjRvyKh5s8KIKiRI3MCJU3ROnSUaky49eucN0KBLvJZdgnbp2AcOjJvXDhDuAxWIMCMnjHiwceT+ABK3L18+fe72RScH7NcvIIqEFAtSSJHMZMc8feK1izzBWbQOwnro6pWsgbp0nTuHLt26dezatXO3n3/+f/752VkHnXMMGmiWV1phRcEFWWnFwQcfeiUWhNwTyMKDEloIlg0dWiUiDycKMUSNTOmIEpBQrISkkyK55BKVYISRkUV++GGRmGyiCScZ3joBBRFCAOGCry7ggIOvJmiAAQeuwkoDpoi8YIKwllzKqK7CasCCEUSgYQUMPnChhQ9SqGGyImRwjEsL4rKgAhFA6MoCEcqk4UcR8AzhA6NOuMHPP0XjsQYaZhhNCCCqKIECP0cgoQRA/aTMzwo6i+012lC7AdMRRqDt0tg8xcHPEijFTZx52AnEN99uIESYYIIhrggy/tAHH330qUcff/aZrrpfODEkke0UMQSHHxL+OSaZToox5xzydoEPPvNigeW9XeSjL5367stPP//+8zbAdJ7VpaADHWRwwQfZdWWhCRGahcJ5J1RoQ/VcUSUiifYVURUSTUwRpBVPcjHGGGMSIogacQzCJjR78tEoo6TUKoMMvuqqAQeUkiCCJzHGgCi/PFZALKMyMBkDEGbg0SwjV+iAAxQm4+kGNE949FETLDALAwu2PEHIon4cMgO9bhhiiJyIkAHismwgQunIhqB0J1IfHdXTESjt2utGaTPBBBtA89rsAwxIu4C1B0gbN3hQFWTV3yi9QZh34rHnnXHWocceee5xjp9eqfMlGWCAKSQH7gzJQYhDgPDEGE/+POlFPmgx10WgXHTBlj51QFfHPnbw8xZcbwFcJ50Bo51WFlcSVLdBdh2McL2GGno3w3dhqbYhEFfJVyLhSSFFlVRK/Ehggk0y+GCVaKxReplmWlqGuYQ2yqyhjORAAwkekCp8CB6QgIMPmFrqyQ84yIABBQxoYIIQJGhAgQRAUGKGGVBIYYIlJ3ABQs2gJzXgkQn8pLQb1GAoFqDAnIRCFKKIjAMdQEHShpAmDbYmLklrWk5kcIAR3EAEv8GL2VCYwgrgZm1rE8Da1NZCGaqtbQbAjTxQNQgWDqAAJjBABfrxD3/4gx/4EMc63lEPcMjDOfrIh6+AgQNPFMMXwDD+BHcO9RIhJMsYmyjG5aDlrNaRJ1vpCJ3o1iE60pUOdQBaYxpXB0ZzyQJBsWMQ7dq1nna1IkKv6N27NNQQfQlveBQxBfI40pHlsSgSmMDE8xrBCEneiGFAUJrSdEKXoRAlSEY5n/c0sIENaEAD5BOfUi4msq5k4HwgmAACEHAVBygAAQ24wApeYKcUfCACD5gfCnzyFhuEYEslEBVPUCCDGZwAaJxMAQrOMqQL9Gknb5GBj6KGGccMan8rXOGqxqJCtBGghQQw5znJSc4B8HCGabOhO912gEUVkR3MoAABBiAAAhigAAYQBjec4QdBCGMc6mDHO94BuObQYzqIk0n+EI5BxWLU5DrUM0QxirEsXjwLW+bwqLPkMx90aMuM26LP6NZIunaQzj5pVIdJzUGeac0iFg+SnbrwyEc9Kmg9PfVjtaoFi4asZ5ATKRGJSiQwFTESJQdjhPSkh6OpNS0GNpjgBDPWvvRtBQJdfcADTBm+jWHALEXKQApCMEv5NSABCFDABECgghU8EwtPYEEEIHCBsVHmmiJ4lALpMhkbiCCARdEeCmogpBMgcGkmEIHITkCEIFhSk3RCAdq+OTe0lXOd+QwAPgeATnPKsIU29A0F5EkpsOHAcUBgRj/0QTpBVKAAoS2APIHmphGMg7fr0M877IGPfMwDcYjbRCL+cgATZhXDEzDpThAM4QtfFMMYnzhGTDGHrZCKdKTdLeO2zIhG+4DOpAOSIy4KFAuHpOum7V0XgzzkIVbI13b17alRj4pUElnCEpVgakkOcYiUQK96Q1AYEIKgtNEos2gZw8BWtnKxDWyFlN+DsAPep4AFfNWXW9kA+x6gJAYwIAFMMksKVPCBEKTAAx7QAAjaYgJJmQA0CNwJz7I2WClhAK1EQQEIUjAXzWSQmSeQwaFuskwQnCAFJziAAw9QAHMKQAABEEBnsbzOK6OztKuilKNY21obSZLMiTCzIcjRj3ysYxlFYNMIDGDOH/qmArwFnW/dQY974IO4iPPFSxz+l4MhAOGixbgidqIr3ekm4xO+yG4Yt7td7UZapKvz7kfNwQtd4OIWuEAPQhjCXve2N76lNvV8FbQKnRJyIqTQbylgXQr+9ve/kQhwgBHxEhtVT2FU42sMjnCns2DgYk/SQPe6N8pehi98DvjqAhSgYWgngAFKicACoM2ABsiPrEZJwRJW4D4KGHmwCCTbCJdmAwLKgEea7EpZEHMCsspFajfpCVxEU4QYzKAGdeq3NihQgAAEAABWpnKWR+tOL1eABKw1sMOAYCNKjjmSjGCJSs68DjUHowRFqABqOQVlOpMjdOsIRzjkUY97EDcY1BGCIgQtaE7U5BMYNUQQNqH+aOliVHIylRbmOPpooZMH07wwutE3bQtb1KIWn35XuhJkx1HP19RVN7W/KII8/SJ11ili6q1xbeZESPVP7GZ3DGIATQkSOwMb0Cor2beBDsy9AxrgsAScXT4JkJgqE4hABiBwvwQYwGRxpYGQPrACLCwhAxQYARGEUAQ0ca1RrSGBT+iSgq6AJYCYD+AIbULkIwshMzGAgWBocHoXuAAbUR6Ala28ztH2EzcVMGYOcJ/73EdmYRK/0Y3I3BLhn9kdambGAQQxgyL8QQYUqEARTPDNCgzDzuoQhzje4Td5IO4XviiE4iKDe04IIQeJKEYvwKPznVPXE7iIVkEIIi3+zpkL/vOnv/07p2lc7H/pTGc6LZyud9hldqYu1azuAEHkeDAiFVAhkTiiRBJJI2atv1CEkQLsisxMETLQkm6CJ8bGBlAAsWAMqy7gw9jHe7RCAkJplEhplLoKwxaA2sKCKqjCfDTAARIgAbaNx4AJBdLCBdgCBGpAaqznesSGVDhlLoaiAbYCrqQJrSagLkyANHgEg66HKFJggFSPEDYLhm7ry8DGmMJM93Tv4SJuEcgsDVkiEw4hEzZhE1jCzBChHtTsDwyAAhAgBqZBEK7ACE6AU4qAawCh+q4voeph+4KhOqbrEwoBCHDAi4DgJcyMitRPuowhoj4hFHbBPA7+4kI88RPdAwBpYf/2z/9M8f9o4Y/UC3ZySupkBwEPMOtQYRYb0AEdsBK6Tqn86yRyTRF8sTuAYBG6IzKIgGzEZgRAIJc26WIirO0+wAPmjgOUrcJCiZS2QipmSdvK53swLHxyUAEoQGRGEASYAAj3RASixnrIxgJCYy4+sGjk5wLYB2OMRAJ6pifiIjQuyTEswCtUIPVyaQyKIJzAxlHADAcwBQfGkAwF7cDGjMwaISVY4g014Q3hsBcTQR/UrBkQgFPe4R+ECLbCQQZgoxnIYVusTxxQjh62jzq6r/uA4RMm6+aCYBiFwBMq0ReMwRim6xg+wRYMAtQWYl6IUij+60UUAZDpRgEWlvJeOCR3HqIVB5DUYPHqLIIWa/EWT0QXve4kXqJhIuPlgoA04IJL8mRIuqJJ2q6CPqAtZSaUZAaUrBHvni3aBi8H8VLK9kks7IIojmYFlkAFikRkkibyrmcsRCAJBevHMmYxmMJIQKAHhcQCSoBpEuMEiCKuauAFOJMbbMD5wjBUFFIMFZIhcc8MGSYRck34EEETPkETYHMTNCETUoIRCmEf1CwcbOAw5AEkh0jNpk8QbqAChqATTpK3sE8e5KHlfkURpwvmgKAQDKGitqPRdK4YQGH9PkEUgtJehrIoM8Qpe0c8ydOPcIc9WBFCpNK9qjK+LgL+K7PSRDxiK7mSRWYEwWhiaSRrCPxEmHRsKKTCKpyCldyuLaFR7uQylLqKfLqqCb9ilhJAAZhEShRAyuIHAyjAKSQABD4gSUZQBJIGB3KChMZiTkRgUPqnLyTgK9qyfTggMn9iKKaQCGAgBS7gmQalBoApL2qgGz6uMxwFU0hTIYl0IXdvshjG4t4QETIBNl0zFD7hNTfhNVNiERKBH/ghH96hyO7BN/0BtirgBowzGAKxBALBOMjBHeThHbivOa/TEHzxOmriB4DgEHhS0e50uqiLE2pBILxTIcCTQuyFPIUKdwzVIfSopxQ1PW2KPWHxIhgQKxNpPimVPgWGRW7+JEdsgghmwANP4PJ+wk52LEmYZCkuRsKkscJAaZTmDq9eEAIiIGPsZwG0zSsugAHSxmQEdAJcAA3UoEZVAARAVGH4sycsAAEoQC58ot+KJE6sYkXBIkKdjwL8CoF8BE+Awk5OoALSBgHIofZUKwyLtEhN88AizkZU0yKnNEozMRM1IRRCQRNYYhEKoR+y9B14xgbywUv7YR9KpQIGcRyagQQqoAqEoR0Qqk3dVNF+IXGeK+ImSxF0Lk/1tBg+ARSCcncCVVC9s1APdVFZ0aduZ6iicj3t6AAhNVIllSMq9UQsFSQYaRgTqBgR4y1MgEuWFa2wZFfRwkXdrgM+oAP+IqzCXBWsKmwrOCAF6mcBto1J2CpCA9QqVoALyuAFroRmksYxsMcuGkOYhAIDuI2tdDVJtuRmszYFUsA/Y6BPWOgArOAOuaYzgPQgx7VckXTMEOENL/ETLtEYqMsYQgEUoHQ2EaFY7DUf4KEubEAfvJRXpG8EyiGNBJYClMMd3oEcErE5u68SgeElrsMmcg5PKxGjJoc75WVj5eV0BdUpFYJkewpC2CN3AIlkpfJkY9FDIHVlWZZSBWYSfDdmxzJNSANU4YIE8OQPN4lniY3YigTZRgnCJKCrPgYqVJCUYJUpImBK2GpJBK/EmMIrug3GUiAyo6aaIoYoEIOA+Ef+SOZHBHziVttqBBCSZ8TGBPhN3XxiBJDVAmpg3O4pWTWFBBolSMeVSMnQIW1EERDhEKbUb49h53rhb3HBFqAUDhPBEOwVHxKXfxnXS/fBAmqPBIwDdMahAgaBHMLBHVrOJX+Fc4FhujihEGxCYhWNuXYuO2s4SuuPEwvEE83DKFvXIc7Tp1oXkIK4ZFtxQWJRX65Sd1tWeSoQZr1yJm7MTzAP84AET3bswZxiQNMHY9pO7jzAezxmej2GlD6GG78qepti2+zSAHTwKsB3SEIAKPoNsXqEBByrH493MGBMZGpgBgbjBVwABOQ3wRQlBFDDadIuMp9MC+zBCBpAEAz+YABSS55IgAhEtIDJ9TTv9kaKZV2PoRzMgZTNAR3MwRd6QSfh1YI5wV7vIR6Ot4OFiIhA+DdKgBh4i7dGgAqCQRzaAVZcshecc3NHdzoXYWLbTyets4ar6xbu70J2+FzkxYgNVb0kxIjdw5pfd9UYNUGqjonfU3d392V1sSQuIRLGjoodwyeEFU+ARIImKHwCiNi6hynargU3QCug4mNGSZQqqO4goNrQOCq6Fy9rySvgCm1PoGViwH/mZy7WkQK0pCzKRPMCKDB+LAVWYAVmQCFvYATYUVSaBq1AQH7kgFdqAAHGgZ/kiWssgAgSAfJqMggKWPcUZmFAGREMgRP+juGBXeo+2GFbUrkYcCEU4vC19iGWZxkka5kfbtn2lEEdeIsc9Jiggpk5NdcXjDkn/0znjqET/PYTpmh0k0ETOfETPZFjeceIdSde2DqID9V1aUe+gMc9K4IWbXE+uVIX09kXbwJiIkYoeqYwguQshsIqMOYClkKUvod69TmUKkjZYJV6ISArbpDDDjpCTcYBRGYJkAAGREAGjAAGQIBJyvYtQoAvMzNIOAkozGIJnsAFUqAunA8Hek0I+EdHQ0AFpOAfPrgBmkHKcGNLKCCTa8JhYK40yRA1f0ADDaGnk6GU12EerPse9qMdyqH7ioFwEQEZ+tUe4gFoTKCDh8j+lkO4E8bhiMaBbJCBHNgBc1m4mLnaqyvxGAKhEDbBEwphYqtLT42B/joxdS3EPTaWXr4zXgp8d9xars+zUanOX5rYFncXRSaQAkHCRR7hEXzRYW6iGOcinuN5SAS0KzosAy4gA/CKw8BqGytM7lq12VocVj/sATYsKxxg2iS0VjvpBcwirvzHAeZkBHzCAratZw77LGw1SGLgCrAgtIHEyILgRoCgCGhge0BgBdzgH/ThAESAEPBpLCi6AR6vJuKUSKNzCHbPIUG5pz+BGMyBHebBiXDlHuqhHdShHHTSu9NsH8QbMc37S6EatQ6ABALhOHiLCixAONZBvjXXOXX+zphfWP2KoROSAYbPzxLDY+eOoVzSWq1B/cApRHUDtcEZAokdJAFF5CopvBK28sL7yxI0fMMfwRFe4hergPT+sC/lmSiawip8qUk2AHsv2y+kVwWd5HuYTcYv+3se7O5g9QEYANsm1Cjwjqy+wpceaJpGgKIpYHvyZEoc4EZfwAis4ApeoAYuwC2GAA1fogj6p3+y3Br+IR4K4AhuwJwmYCxgaYSkxmFsmrVwziYa8lAYRhjz9rrU4R0EB0v3gc/cIR2YGQ4PQeP2oR7iAdD59YN9gwQIYZfJwQoO4A/IQRwcfauN+SXtWyc54U4vdpV1sqyl6xPaYR7qAR0EXK3+exjUeZ7nNxaQChVkse54KJwjUuTCMeESMGHDGcERHIERcF0RqmDqi6AnimZXBbRjuGpBGxvZ2qeMjSQrmA3CvuqyO4AFo+KUMAyAVuYFVABsyULJJ2BOeqIwfiZP3BczmUIILeMKjoAGjiSyFiEiGSEIbADIakAFVMAF4MEfvIEA5KAC9smBQPNPpCbXSxPnLslcD15JDyeJ9IEf/AEkB4fP1sEcLPYQVHMeYAvjx2IEAr1fb7nQq2C9qZoLz9TktdpNu7pw7BsUmnkn8RQnYT4ZOnge3m/nN0f5C4SH4Q/UqVmtizKoOOQhhn4iiv4UKkH7YX3DEQHqhdEXq0D+EXKkadiNLohC3KViY7beYiys/av32CoIBd2uCVf06x9AAz7Aer2KnyGAVgGCwYQQIDJEmHDhwgQMEiY4mECBAoaFFkScODFihIgQGzaASKHiBQwVKjCIkCFkkSJFVYrUSEEjBo0XS/b1+0Ng2wECB05YsFACB44bRIQECTIER44ci5IJefoUCJBFKhMl2tSJ2Dh39/b5+wfW3z599NqZKxYKESJD+/jpkwePQgUb+cL667fPAoUDB0YMGUdu3DhmBwQJE0cuGLBfjBs39uWr2GLIlCv7AlWMsrHMkD196uWrF69e+8DSK4ZLV65cs1q7br06tuzZtGvbfu1aliz+WLx5v/rtypWq4cNNGT9l6pTyU5aaO29+6VImRIlYVrmOXQgRGdxn1BCRcMKDCeQdmJ8gIX36COrTQzAPIcIGDhs02NcQwcECBQn699+vAH8KMGDeAw9AgOACChKYgQsrfNDAeRMdKMEFIWCQQUIioLAhCiBwwEEHHnzAwQcqrLBCCjIoksgiQFRhAwg0FBEDCiu8oEQ//VBRADgGFECBDTOYcANRRAwRxFRJKRWEMooEYdQQQPzwA1WLMIIIJ8Sk404+/IAFpltl/VKMJ2px4o9bcIUgQgn22IWXXnyNgINggA1TACGHJQbMYo4xRlknxvgCqGW+HFMMZ75sxmj+McaAFlo5+oBVT6KiqLYabq/ZxmmntWnaGi2z0EKqb6+QQgpxxq2anHKWMOfcJZhkQmsiL1pBBRVCFFHEU0VwZ4NGG01IXrETNIAssg40QCAEEkQQwX3RbhABggZCK4F90FbbngQZ4OcAfwtk+0CADDQgAYorZNDQQsc6IAFD6WWYUAgX2lfiBwSp4OAHIJwgRBUvzpAQDUbI5KAU//CDAgXhFFBABScQWWSRRSWZg1BMJZPIUUAEoQiVVjZyiJbqdGkTmGnqM486oIGyySHHLPxWPCJUFI8/Ot+VVwV8BaWOOuKMM4wBVggzTjBK+9mYn31+kswvlAEzKGWfLAr+WTHHHMrJoIr2IulX+Zgpiiipyaapp2qv/RqpbrtdS2+ozs1qq8uZ4tx0jDTCiHVVUKGEEb8eSUTh3qUgAngOSVisAwY6XiCC8WnggQf1qcfetulp0NGz7GUAIn7VPuCAfwwcqJ8DHzyYgbHccuC5BA/Eay+GEoAIggophPDCEy64oEINRVxXRAoYoOAdvy60cIZYFrwgzI8HkFBCxYUj+XHGSwWRTCFS2WrllYmUnAwx5KTzjj5e/ZPmPvnMk86im8RMTJr5xAOPXiLAw/5deMn1sxLYSTAIMMIwkra0Py2mT8BIRjJ8AYyseaIyg6raJ67mqApSBmyT8kc+joH+iExowhi20IVqQIWbtalQNrho4SxqAcNa3OIWtaBFDEcBi1HMjRSl6GEp6oY3S1xCLdWxThGMQIUjHBEGM7CBkWwAnhAoRDyOI92yzFOgao2OdNuKwAMYQKAIgM4+7qEQ6ED0gTSy6wFeJF0DALQABkAgA/xaQUIUckX2NMSL3qJXQvqIARB85AUOcsGMijCDEySuBjJQAgx+hyI5iIUCZvjDASJWASIVzihGkcoQlpIDRXRvEdRRBFWsMr5DzO8TwOBSPdTXD36MpR7ucJkxNrELTowjlviAR1waYIFw9E9H+4hIAAFDjmQG6YBKU8wvGAjNPvligpQpBico44n+zFTNGMYghjECkaiqQeYXXuLHPXoRQkQcomwmzBQKWeOaFaqthbiY4S1aqIt60jCGtRiFP/05Nx+yqjnTSQQhrIArIzhSCUcwghFeYAMhAesE9rLXBTDALNIZa3Ya+JYYn4UgbHnRcc46I7s08CwMcKBa81EBiTigARCxxzz86c/pOLACFbSOPBKAALMeMhGEKCRZyzopBz7iAiYArwYxmAEIQoCSKgghBi9AkYn64A99NMAZg7jkCCpQvaIY5ShH+eRTFNEJQ2yCE2zlRDKQYQxOzG9+yQjMOuTxjnzsAx/6uMf70JGoT6xVHrG0xzveQQFgbkOW+uhrXPbSlxH+jEMcQyMHBUiwjMQkMJrRfGAEn+Yoa0ZmM2VShjGSEQhEbW1q71gHMNzhC04cAhFYCoUxUoMpFIIqF7iYBT3x+dt5/nY0oxFNPW2BXFv0059lAygPf2gKWRWUENc5whKuC4OGUrUEiZvYCKRIHgyExzwHKY8DTgcBMvZUpCFto7MgQKH0PG5bOB2R6FA6Ogb0RwELgIBLd4oBDL1XPwlQQAMQIoIUTIA/DghdifjVAhbo9HYiiIFUj6jQ3+lOGh5EgDisANYKZLIER3qKxxYhhEIYQq2c6IQnjnEMYsiYGMBocSAAwQxhCIMc4IBHPLhx2HnUUh2HOsYnDJGIfOD+xbDgkIsFYnAFGNzMBuMQhhVGYIEKkGCA6jABCZihWcVwFpqRiWZsN4EoYmjNUcz4gyHciqhkJMoXNG4HPejhDm9aMxGI0IQ22xkb2KCQFrG5hS52wYtEJzq4nPotLnoB6UhDGjLJrUXZinELR4kiFKH4hCY0Qau1sERwSyDkC05NAxqswCcWsOhEJhKhZTGLvw85r4IWUCA2jk4C9RFdfNJDUmeRDnX9vV0HNBAfyV2Rp/HxFwgwIEWGsIs88H2IUBuAgGQlwAERoE8GOrCCEWEgBTOIgRF8ZQQYENJBKpiGP+yBAHhUoRCJGAEJbjAUfFuMCBUbyrw7sYlEVIH+3xUjAQmceAPuFCGJWchCGuDBjSozgxmBIARLCEHMeoQjHIOoiP5sIIgDBuZOwUBmMmdAgWaEeczRlDEDafyJQBiiGGpWbZuz6cBizHzGWqkHLYlxFWOAQq5Zu+0uMIU22uAC0YrmhTme/nRF74LRuOBtPekJGUlHWmqRQa4oMkMMOodTsDEzRCEUsSuFjkR3L6BBDUhigYsieFjlcchPDfQe+eoHvdWCL3s696xhc/R27JIdGIXNuc/9uiENCBC3O5BG8aYABTRIQesuAILFYR4FUtTLuyTQgTp+IKYqiIESAkeFgynhRA5CETb8AQ8D2KMKgajCAeQiYtzjni/+vK9AEYhQBb9dhxCEGEQgAvGHP/hBGM6gRja0sQ1ugIMbfuCGNq7vjD8IY2H7iIczBEGIKzTABoDYcTIBg8wBJjMYNjjAH1YezWH0icbAIIYnaDxjZCwjmzKW8zGWAQj3ZwjHoH/IMGMHdGd5dnaJ0DWgUE2YdnRIFxv4BGmKBnXmkA7pEDTmUA4XyAv55Gj31EKh0QuFQiiNoWbcxBlqliiO4gmcIHOFQAhUkARLkFSFFDy6kwK7g0cHFmCNU2uxRlLrsUUH0nfbsngLgQFcNFLc9izmQSC8hh945y0TUVMMkEYpAALIQ1WZBxGwNgGTlwIXhXkXgHcm8jssMCL+KgADMjEDBzMDp/Y7c0gN+6ANCKAPRcAXIlYBGTECJVACJiCIFXMDQmIDRWADViAIyCcHfuAH0oAN3IANdVAHbgAHddAH0iAH02AP9gAPdbANPgYP2eAM8pAm9nAFG3EAIdAAKpdMr2gnI6d+MkABgAB/fSJ/LzcMw0AMnaAMPKd/5dN/MrYMf+AJyPCLyfAHy3CA5DAPeIYMK2EVbpV1kuEouxCBvGV1uLBoiSYaHaiBQZMOHPh05dCB5pBoJpQajyZpJmgZ4URaLchNMNYJnRAI4EeDS/BISYUiKkADOvgBF3EhjFN3soZFBKJr8HUgBxIfmZNsRugA7xEgyAL+RqfjhLKTXqLzLDEFOzWlAHSkhTLiSEsYSPJyARZhAgkhSByQXg+2AiwAk+oCAzQAAm93IuqCIoaUODTAD0WAALdXARZwcDMgAzEgAxFlbmYAB3/gDNOgfCkgfb7kY/FAlWNwBUkkE1EgBSnQB42FD+BQA/BwD5JoDfqQJn6gFw3Ae82gY68oi4Fxfq8YAwcACM0kZmNGDLvYi4ZggDLmCcsgjMiQFZ0AgFmhDMiADIMACAaImOQgD3hFDMqwCfRmCIrACZmhKJmBjSDoaFgXGhzYgeZYDhUIaU9Hmu34J5HRgvJoDJwGCsfATcZwDKDwCZ5gj4EwCFZwBDCwBDX+MIcPoju6AwL6YgGNg2vukixEpWztMWznVUXvoSxi5EUR0njKYi2no0Xe0oQMYCEXUDoFxgAHcQGU9xIfcHkMwQEwIQMnoJIfElMfkAIf4AEwyQIkYiIhWUc3mVOCBAINQAP9YAMWMAgRRZRFcAJDSZQn0AB+4AzVkA3csA3TQAPY4EtUGQ+diA/TYAdaAAVYsAbfcH3qsw/7cA9lAA72IA/2UBppEgMWgG0IYAAH0JZuOXJuaXJ6GAh2CU3yNwzIsIvyFwydMAzLgAyekAid0AzLMJhEWo8FSKTKQAiLiZjIEAzvgFeIWQzdU5mKsDWKMlrmsJkRqI765Au8QIL+oql1WQdpjFGChqKasclpoQAKc0qbF2Snn8AJmrAJZodQVAADMFADhLQC7PYgKfAg8Cl35tF4BoZFD5EsfKdFIWUgk+qcWEQ6cRQg/AUgDfAejRqewMZHgRQCE2A64yFeufM7H9CdC7GDnEcBCMEBoJNGJKIBIuIB6kISN/IgIVI5JAI6ILACZvAPLaoENWADpmcEFUYBCEABFxAFWYANz8cN3RCJYzAFPXah99BYItpYbTGiKdM/YPIP/eA//AAOzjAG1rUEZmB+NAqX7koOVHAAgbBjS4OLelkIMsaYgPAHnVAIv6gMyKcMhEkIhZAMy1AIiAmYABgIyPBWyiD+DIflDg5Lc8ngCWd3NVuzWomSDLyAjR97dPQ0Q5YxaW7qpqsZm5vmmnPqaZ/msi8LaodQCFXgUDHAm1WlLi5gIvC5ApDnasWSnOdhXpEDAQyAa6QTHwepqEZbIOdVkfoRR5JDIec1O0Z7nFLUAAlgAAkQIbiGAWl0qx4QVAshRXi0EPPBASTxAR3AAfPJAg8yqIX0IB1gqy9VIivQBv+wBuaGRFcwBmnwBs4QB85gDdyQrfiQD9varfxAruLquI8LueyjI7G0D/AAfdQwDe26fn/QDMOgue9KBQZgGOQgDIqhGD/ai4WguqqLm3/AczfWi4CABg07pYKJWscHmMr+ALHucFhYSgzlgwycMEHJUJtSI2ec4LEmpLy/dQvJhVyribKkFZuMkrJlUzZxKqd0CrMuG2q2QgQ2SwN/el046QEccAHyWb4gcFEBJl4YNZENMB5UJLTm9VNOyyxxZLT5G0eQY7VxxB6JRyEMYbTJRh5Z2x+OkwGC9FKVE6vHghAgIAH7EZ6UA7by+QH0mZMOMiJgS7dp1MGrUwfjGrmP+xUjbMIn7Lg7gxfysHEmR6M61gwqZ3LIZAWFsWOlCwyn+6OFwIsz1gl/AAh5qa8ztgxmwAy1iwyBUI+EyQy6u7vv4A7K8FaRiQwEiCimFTWhhbwhq7xjelzOawvWK8b+Y0zGZIy92Tun2wtqmSBwv+Id68aPhfoh6Ju+r1Y7QJucsWZFB8mo5gEgA2K0mhrIgswANVVs9CEBVdSoJOUQNRVTspo74dYR0AJfE5ABD7AACfAAGwC2HbEBkKeGdBu2GwwiIcK2aFQ5K/B6/cA+J1zCKAzLJrwzsmQPG1dZ8PquyaS5NTy6SzMMwfCjwdzDPxwIPJd/ywAFFOeLh3l8UjywyrAMyyAM4eAOUSzFxECkDoso2WQMVKM1x5C8uLW8IgvGyVXG53zO2Ku92zsdimAE5UZVkNR6JKECwxludMsBF+ETdQeEiqrHxpIB94u/AbJftAa1ULgf/bG14nH+qWAUkdViHpjjLAHSESv1tfLJAsfGOb0GU34nH/OBtpBXOacMeWlUyp5MH2g0qN8Qyy3t0iTsP3fhFrbswrjslsIgzYRwAIMwDJoFDL8szMJ8sFmRf1O6DFzQxBVHCPf4B9AMzYKwDMowDOLQDtZ8mJ5wmIdZDMqwZqoFzh+ovN7ojZBiT+VszmSMXKSlmsVwverMsi37aZlQmQcTAzKxj4/kAcIZAm3LwBrgHezpEEpYHsqiLA4daxNQbcxSyP4BnmAkwQjpxwOyd2D0RVWEtJMqRxEARjiV0Wk0Hx5wbBDwyYh8LTFFtyANIiKCz2ibAezyv5/cARvgLbnzAuD+8NK3Xa78wLivrDMqozP8INO9ZMtDU9O4jEw6zdOkKww/DcxBHcyB8IvAiJidAAjQ7cx/EKXQHNXQvQxTvXG6S6TRrLtvdYwO5NWKVoFN13SQQhllXQy28N5g3IKOkUzPBI9oXKcvGzMsQSNLoGqsBzw7GAK3o0ZptJ4hUJzIYnf+nMfnsgARgh6PI2uZytj8FSH5ey6LvV/7m2wOLbUKMqmfXL70wTkkDi32McnQsgEjjc+pDdowlS0lbh8GMS0znsAvUA2vnMKxJEsjqts9rg/5UA8WSpWP6Vci+q0+zspg0bhMDns5I0v18A7DTdw2DYvJpNOE8Ms69tPOjbr+xkwMtZsMt6m7yLgMzSzegBDNB7Rx0RzVSurUyXDVyEBzVYyO6I3nYx0aJrvWthCbLdgnjOGWjPHTQvfWmtCyMmsdagdJuLqDL/UBG7AQH5BIPags57EsBha01Yku8IUgVkvQjF1gBlbIArJfBYZrzVIt+4G/CzI70cI5nHPKHSE6Hz0folw5uc62ngx4XRTjKPUsGUDrHzAHPaYyI7qt+AAX4LBxVloPiTsWzDAM8qA+O2MXO5MmsvQl7KNXYRFLawDl+0APzD7cgmHlV57lPc3lXv7liFnUDqQM1e3ETozmbr7m5CAO4eDmysAMgPDMUa1/0S1j5QiaolkO6rD+DuxQ1VUNxfPg8BGUNdCbQZsBTa8IDOSQw8QAY8TbspNpRLkSBUmQhvT8IMAqIrBDHhkAHhPhqMoCtAZG4QHy4APCRqTj2DfPX6Ve4f6xv7dGIM3SqdaCvwiJIDEF2gxMLSreEXRrq7luOdpyHxyJz7HekPIxqyoAD87wAqXBPnh1WPJAD/Zw5EpOrmJhBeHQD/jAym5BFu8wDs+XDaToDNkAD+oTD9mw7axsD2NglrI07htH5cXtroCR7sGgY+xe1Ixp1IeJDP8671Ed7/bu5r88WftO3dGMY7r7B8mwi0qjrd0KS7GkI/rQiT6GD22hI1wd8RIfWsXwo2Jmlz3+yvEXpAlI5jdFYF008TstoC72TCLqcQHxElQXDkaX/kYPniyZyiwRopCYDfRf5JEELfM/378C4tgK4JwLAoUchba8Dnhom9Lej+K3DlPZ6cmxjl+3wy8QNwHd0MpUkBE/kREmYAPAIlFWEAjyMAhUUH7JdwVTABBGaogIIWJEjRo0tmy5g22bND/+/v3z52/NEX7++O2jF85jOHEhx5EjWdJkyZGEDhAaFkzYsGHMYM4chmwYMZw5ke1EpqzTzkDJlA1VtmyZT0BGlTJbJoycOKXLOiVdJoiZsmSAbLYMxm+jvn37+PXbOHbjPn1pw45d5qnY27fGjMGVO7dYTpj+wIIFu6ns019PmjRtMlSoymEqV47AcMGEiYsVHVSkmJyCQ4YJGTZsmNDZc4MGDEAvaOCgwQIFqVGnVrDAdIMJEiBAeMBgwQIGtE+nZtD7Nurbtnu37u3AQW3hxWc/gKBhAwfom6Vv0OBcugQNEiJsl7AZ+3MOGyRo/y5eO3cJGUB4gPcuhJ+J/wgZKFDAwAH8ByrYGFGBggULRDhijCsIHMOCBkQ4AQUEQfsvBRSWOIKMNMbQZiJ/+tEHizUy3Eiej0ISaaSTSiRJJZaEeWkYQqwYBBBBikrGJp5q3OmongIhaiijkIpKKaegkkoqqgJhapk/kAlGmb0yyrCfiqL+pAjKiqDsB598+EGmE0/kiqsuY45B5hgyj0mmTGJgIgaZZD7xhJNNBMvkkEKsOMwIPJVwDDIVoAPhgw84AAGD9KADzbMJQNtN0QZYa41R0XB7ILYMInjAgeIwXU21337zjTfmIIiANtskZW4755zjoANWNwuvOlhhpW47WrW7VFPXHsigugxke+ABSyXA4AN48KFgiviEoa8AAuojoFkDLDiBBAv8o4ACBxH4z4QK8jtA22tDQKGGF6BYAh8M/Xlnim483AfEEEckkRxmqhjERBSHURGmKoQY4oYhhBjEikKW0WpGGwnWccejfvyRKafGMYqpqZIK5A9AmGFGSSX+hRHLq7DQ0icffOwx2R566JHHHnGEqWcYT2IGE8wyzUzmZjFtjBnOTTY55OdABBmYiihgWMIFF1QAtIMPlO6AgwswuO7Q10AT7dHQFEhga65ZI224BR6QwLjhHOWNAQc8Rdu4BRIIG9jsZJttu7mrCy+8DjxgtYPNqpNOgwiqozXw6iDAtDXSZtOg0lF/LS4zDuDhhwIU+pkoHvqe1XzzaL319r4DKDBgdPwQQAA0AEO4QAUpoqxIDizw6Yesdz8CaUSTrCigAhV7J2kMA1Lct5MW+x1ikCqGIMIKKwiJkadkAgmkEx4dLmpiozoxKmKKmQHkD+kFCeT7TpIZZpn+nej1HpBAnB+EkOIPO+yGG5gRZBlmOqG+HmLCPMb/Y4ACFDcjIAEB86ae9awQPytMi6igBMYgbQUe4MAH9KY0DkgABJrpVaIi5ShFvcY2qeka17bGKeIYx2omTEBrHECc3qytVMGB26hmMzdauWo6G+Abdbozq+38SlSxshSm0Mac8VhqbcZxQKE6AI5/ACgeE5kcszbHOWYdgFkFqFZ9TmCDaBlBdAcwgOkcZAEKhGAartsQGfbhLhCJwyMiEsc47EgSIxSAAk4hR++EQYXg+ZEmMJnK+6pQCCIIQQg/2UlRCLGwZVhhetrzBP6wxz6mtER9UymE0KbCDCPxKBn++COEEA4Tv8MIgQirZOUIDmAFQahoesngRyfI5L9kCPAvuzwgJ3zZs5/9jBCFMIQDjfACpLWgBSxYpgecSUHoZECa0pzAr5iYtau10Gwk1KZoGuW20IyGNSxsIW642ULjqAZT6wTWbErlAFHhMDuyAhyt6mkp5qhqVkK0JtwAJyoOzAZTcFvVN/4xAxHAZyKA1NwAHPosGdhDBjcQRxEIYIV34EOL4sAHEQYhDxOMbnSmO1244iERKIkjChiBY7zkVZIi6DEYJxFGDAK5r5sMkicxsh8hADEjoRSFR8QbH/uUYT+pMMUKFSjBHzSZv05ILxCDYMYf7Dc+qyJDqTj+4OoNSvDVEpCgPxUgK1nxM4gRDGIeyjCEJ/YRCEN8AhRyFeBcd+nLXybQZ4jgKyKsoAhFWOEKUYAMCwzLAg9M8JkZxMA0I4CZ40Tgmo7S5gkV8ClyEoc4s3FhaBjAQtW0RgEQkMAIcXNa16Athp5azq+EOERaxXM53NFAeKjT2l8FDjq+ko1pItudDrTrChaYgkT+sQ0DNNShAyBABZZBCCKMQHQywIEQblAAEshABlUwARlFSsYDNOBaL+BHuuqgBXE8aSP2cIftRDQvcuSRAiSBbwxW0rtBwsRGjSzgjohCPPg9EklXkB4gOmGFayXFKVA1MIymElVAsO8PRwX+pSKAEIQgDEHDGs5BDobQYa6GdRxFGF8gClGIYAyzEG7iJV45MRifBfNnfUVEIqhwJyrAYAUq8ABiV8ACFfzYAxvoIAYaB4EJGMdwjTKbNlUjQwZozYS8eVQEmHzatLEwyqxhQDut6RsTorY3oortAyRF5iC61rVkridtbmUb0vKwA4Abm2/Q9lgOcOMffrAADCz3D3to8VnLdagBKFABC4S0BDewAhX+QAErGKECgvjDsuxDupJmQyIV0YcfwGEl2sFrjnW8Y0kA8UVy2HFeVDjAIFwijGXkd7/Q8y9RjlKIFjWvE3/YwhWIYISBHdpIC9ZfhKP6YOntOinMEAb+PtSBi0wgohGMoPYifvCDRQBB2xnGQTtm0IxxtE8Rw6gCYLm0MxfrFdfEJIQiEsHXRNi4XzFYwgtoYMFn+lhvu7oMNScQgSQnCjTbbJujGDCBLUs5AaKxrAzHSVlydhOeczNibi6Fm+PklojIAdYGGqdm5HS5Oc5pHNlcE+dKXSqcuOmyBDhg0H2kAQb6oCIFnKXc0JlOEAiwQRFEYAIqiAChBLiACJYl0pE2wAL62PQ/nFQlsugjHuPQholoyseTWKHVvWO2H1ekX6II5ShDYR/1qreMqe76Ci0qQou0NexgrC/Ccy9xhP+QpGGAQx/sCEW0p80Ia1/72tseQrf+r2APfvzBTsuQ38W4JD289syXgsACwahgg0IgwhCIKIQRDsOYFYResc4E1Ad65XIiSxPJxpmAapg85dSURgGnAe2Wp4yprEU8s4iLIXPMzBvgOIBWpwqcdmiDZlKFzc11i0B3/nmpKC/8ba4NzsQzsKpsYEgfUJzIfKy4OeYS+orM3dylkX6fBsTgz5uOElk2go93OOMKVhgDGejvvIs1Q//OUJHG/AjIQeA6rxvAl8AfjbEk6RkE6nEYqbAqZSOEERgBQWgGYYi7uWOfCCuw77EqmAiHZjiGTHCEafMBEhS8wdO2whOHMngHfngGO1E8OxEE8QEE+GmgQkggQ4j+AiMgBBowAmIyhMKIgcN4AR3bsWcqvQ8AgX4juccyHN8yHdFSOMsCjYVjMoVzAAyQstEhoeCQQhYCjtJgoozrrSj7jePAjthClSRSM1wRM5ELnOfwuAiIvoO7vlUBlLi5IezwADbYh/iwBz8ENC26uSsqxGfZovowv/A6HfGygHeID/fTB3uAh2/Qhmmogy2gg2fwAz+ogzdYAzMwAzIYA1IUrCsQhEa7P+epAQMIQBXhPwLcF5wyQI3RGKvKH/zRH6nQH14kHvyYwJZgBvgpBKkKnwtUhpoIh2Dou78rQRPUNiBIhBRMA3LgB2w4jECwkyogRTIghCuYglyDn0P+IAxCkAEqmAGC+cHOO4wYqIHQwzcLYpql2a30+Ixb2RrT0b2G0xp+1BoQmIAW2hr76JpHmbISkr7iuJRTsabUQhtRwY5YARzBcTPo642QW62O44B/so0HkBVWCQ8bwo4K+oAVwII0oAZvgAd4mIh+mIFraQAEyJxmSUSarI/RMb+RAhcKuIAQuALj0pAxUAIlWIwkuII1cIMUMANs0AZt2AZtyAZsgMpqoAZnqEo/AIRBGARBgB/moYADEIRX67pY1JcVocVaPMsj0ZiM+YOpYMv2qYK70xdh1DBTeqT2wUCtKIo+uoVMyIRGmLZFCLzBKwQUFIJwiANm4IdtOAz+VDyMKcACKJgCKFCCwVICPBkmQ7CCIoiBGCgCIWieRCiEIkikdgyyD2AVfPOApZkmavqVMGwAfdwaAzihBcCAEzKh1ou42Xwy2uzCrmE5jGOnWxlOHBocv7mn5eiU0wozeLKVeOIAF9BIDmABpGGCD9AOeVTND2ABJoiHb6CGOQjEeqgQIxiBC0Cja0nP/wAQ9kwdERABFKCBGJgCNPgDh+gGppOIfTCDCZACjgqZsLCHYRAJUlM1AyWHYAgJkngJZmgGQiiCWOq/WBSkmZgYtNQY/bvQu1PLCGuGP2gKUHofbUzA9hEEqqiKZfgLTfiZT9i8eAMsd7Mw5TnMZsj+B2m4MUKoAjyJAnNZgiVIAiVYAqFUgsNIBEIwghlAiBiQAc+rgtF00hpQAaUBlGfSm6dhTYBLMt+CTYGMuALoGhXgUtjbmqv5JtEiSMS5DW5SzkxxLSWbDZHUgBuCQyBqLeVcja45juXwDQggMuhYAQmqju6gThcAFBbYBkiEByj5h0X1CpABUAB1VEedHSp5EtepCGu0gDIIxPjAVH14B3doB3YYVXZoB1El1VQb1XUgVXZYh3FohkGoSlklQL7AqWEoCgxdigbVP15tBgzNUF9VS2QQBlAqRvGRKviRQRMtAq2gQWIsUcOoAiKgH2q9gXcQhCJoNCqgAjspgiL+OIIgrTckIBcYgIHONIK/QtJ2pIFxWVIZ6MwXkFIpVU3tPM3wYM1J6QwVcoAE+FIvrQ/VSAF+7VIFSBQTcgCAjE23OdPMWg2W41eMOxW5QZVXoZvGmSE1rT03RY2FGw9p+oDHoCDq8AAmeIIm6DFoMC6KAIdPW79Kbb8qiVmYzZBLvdR+gAcUcAaVjQ8q4od6mAd3CFqhNVWiXQdTZVVWHQcZIIMyOIMxQIEx+IMr8FWY8KNmcIYDTMta7NVe/VWubQatEAYPZZ9inCrpCbDmmYFtkERBqD9t4IZp8ANnaAZBKBD3EQR9qIETYB4qQFcj2EwfLVcVOAIQAAEVKNf+zjyMIkCBGUABxwUBCEEBKd0xysAg6IiOxvq3NMuMW3EA+zjE2RTI+mihKIMA2JzNLx2ngzShgdQ9L+Sa01ItxMm4OW0+WLEh36sN5Xxdt0EtrcmNCKAODWAavUEsQoUMJigvnt2HGYAHe8gHtRCL2alZ16HU2XHUsBiZkomHeKDEJBAHng1fjdAHeQBVoj3VdUjfcWiH9FWH9H3f95XBNfADOYgBKmiGMaBAahBFpnXaXluIMTgDNThWrPqDr83QXeXVpBgGD707jMlAuyywBiUEe7heSb1g6zWLZ9jWvjWCvl1SGHiBIFWBJUiBEAiBFKiBzlQkGaABdnVcE0b+gRcwXCmlDMvAgAp6DtZMIkvpDMOxDX01jej7whcyjdsM3YXdmrZJAJFiYtkkpyUOs99wFJY7oiMKle+Ajn86Psf5DX2cvtyi1+lgFQ9QphZ4JigI34lwhv84gSR1YfnkTDmeY6Gc4xiAgRmggRpw3BMOgWu5ABR4RDWmiAzZB3t4Bzlyr/diB1JLNUeelz8AEBkGgRn4gxgwAybgAjNAgzQ4AyrIyvchBDMog1G8AlM+ZVOmvzHQSkoz4LvTv4thYAfeQAee5e/x0Aq+YH5Ii7PI3nyIum7YVjwpAjzhTKPx0RRQghQAEJ6Uz7+dARhIiBg4ARAIARCggRTYMaX+kVIOaKw45CDVy1LPYJvHQJogW4HLMA45PRyGC8jZRI3DWYDc7FckjrjLAo4hLqcohiHVSkjSsg7vqN2QO63X7bIgQhvosKAPoI5V6QAWaAKTZYEP6IJB5odAOABpSZCYPD+O5uhvISmSioEGuIAjgIed7VR3qQd4GAfbuR0FFQerM4lmeJY0QgEbwFYziAApgJFBIIMYECwKEAESOIEvsgEZ8NZtnT/muYLEIOb586n708q728CLoeVaruV32Idca55HAiX5KQJzvBJw4IZt7UzO3Mw7rjdlTgIQuID0DIEa0C49jk92LdwQeAEbToEUgAEaaKzG0mJqwoweHuf+tPFRyOATDqimfhYOfOYaz4LntCGh0QEtLyZIjtWaKU7TLnOtzR6iyw2P8xAVkOvijFVi32ubBYiACsIbveGAMn4CL3ABDyCDQfYHebCBPNZjon7P9uxtC7gAnhwBopZPJZgCKtgCbiQD2j5pQk7pd2BplwoJkFhQKzDHZjgJZkiuA1AQdKQCM/AALKjl7xGE5SIA8tMcK7o0BDgBKpAB5mm0tXtvD75MGFFWWt5AWHaHfpgC7zo0/fBvm7QCfvCDeOAGcyxms46BF7C3GYYB1XHrnQyBsBKBFAABFFgQvSbJJCxcEKi3C5gAb+YbYZGmIEIU01CA0JtSCgIc5PD+XSlTAH81005hXX9VYouMYsuaXdvQZ4vUuCSyDr+RDhu6ITPj2NWFoa4ZFVTJG6ZxaNILgyxZPyoyAQTJnIeaSfro6I72Lm1BASU4qeaGurOQxEnkBjOnozoSB3cYCWEYgQEQAAE4AAosCWEYgAC4czhnrqT7jxEwAdw27yufyWe58wBolgaQgaARnxZ5AUKIgRkgZkdn7zHAE+NODDLIShlsYGHoh264SaaqgBuoABIYxANgQT/Yh27AEyMQyr+NARdWAYRIgSUAbghXzz5Go8LNZrsG7g9YAhgYFBDnoPTgIH3NV4H7yLw5rB6iDcHpQoUDzoqUwnom3eO4jdX+dY14Fo7aECJ7AmgdepXbVaJ9vtMdL6eH3AB6Vc0NIEnVLIM6gId9UEl7kAh+mAGjnoGOrkln0XecjJYUiAEjMC4yR4t8uIeR2Yd4cIZJJIeWRnOSiAE4J/QD4KOXEABCBwAAuHiM33iOx3hCF4AB8JYAAHk96pZvOTQKQIADKD9puQIYuAIxkhYZsEwPLgIqgB9yCAslMIEQ8O0AMQEBj4d8AIc0iDRwHVIFx2sVwOslUB31vIBCrXDVwYBc7xNaz4APSIIluE4Qx4DMwIwLwIwgzrhEYabDOntlOvshI7nsIHI1Wxve3b3VLSffGO3Xst04pA69t6172o7PYs7+gYbdsAnevnGz7qigNsDPSUQCbciHifgDGjiCSseTG0PF935vQtDKRDdRB9Y/YciGNUiDidiHOLCGsYaHeOiHkFHMQ4buUZPukfiDAnjzj78COHgDNAqAjNd9j+943994PA957yqAkc8PAyD0kcdzkGeu/6aAL7py+0CAbF11MhAHtLCH7lVJ7Uf9eFgZlRQLcBiEIthjxrWBcq0BvVYBwz1hDHhrqT9h4K5mawZuDAh7kN36xmLNXskArxfDaioNgGjggQWLFgYPtiCokMVAhh4eQoTYQcMGCQoSGEiQQMGCjg8cMLi4QKPGiyQ5enwAYSWEByojUNwQcwNNmhr+IsDEibNlSJIJFjBg0NHBAgcgXWpIqkFCBAhGH0TY0AEPPHz67JnZps3fP3soppChgcAAWQMHzB5Iq1YtAgQNKMC1YIGGmzVJ4P3zx82ZHW3OwtnbF2/wPnD23o0LpzicuMbi2pEjd8JAgQIDAmA+0axZBQIBAGAGIHo06dKjMQsYYGCAgAAEUhvw/JrAawG2BwygTUD16wC2CVCwnVbECRtWxPHjh++KkebOmxeJYYTKu37Jw12JQeGAhREWQoxAESKEChA0xluIO/7CegvsL8C/gCEDfQ9MYHDIMD/DhQn06U/wkVETGOVAAxGoNAFOEmiQwQYcQMhBBw1F9BD+QQYRBBEERT3l0gNSafDRAib5RFJRDyjVlIcQ6CQBgzXVpJNODzDg4QMjadRRRwywuBRMD9r0owQ0otgBNH7ok1w88jjTzz/9zFBEESNUUAFcV17ZQFtuNaAll12+ZcEMSRzhD1fOvGNPPOG8o88++ehzDzbxHJaYYo41Fg45whxQgG4DgCZAFcAgU8VnoJGGmaKLAnCZoqkRYNlrAOh2KGuLBlAAWwI0etYBBKy2W1oNnEADNm7Cs48fIlTZKgWtlkAIP+DEs882V1gAalkGWJBCCiCokEINIWBAwVvxvZeee/IhKwGwUMCQgYL+SesggAK6tEADBqrkoo8RSMD+YksOQJUUTEnBCCFNFnrQgbvuPthBhhwk9YCJI+p4lIws6tTSSj8mxWCKMu7UkktC6QgVTuhayBAHMmngVFEafGCNIPK4WdgZ9uR1BQxUXDFDcTLIYAQhVFiRMiGCBCIIIIAE8vJmzAhDDjjvUPNHXqrmk88+/Oxjz1X16INcnXfiKY6eRvi5W26KFiCMMM0ciiluuula2Vll9ekna5zSVsChBJimaVoUiA0pbpThltYW3niTKj/6XBXDCHfj3d0IMowT9D77cEMFBQh82ucBZLzRRhlnlFGGGEy4sIIKNNRQQwxKKBHDC5vXkAIHIICOgQoqIKEEBP5NMJ9/+Un+W6CBCoD5hexONIFQ7Qhd2ITut19oewu3/95CwwwFiSNKQ5HrEkv8grswuum+Sy9ONvpLo44eMS/VQ9FHDBKPG3yAzT500w2OM+Dk5cwJRshQgG1q50ZAWm45rVtlBRiAABVa0ACOmdh4Ax9C2wc8tHEzeujjHfyoB2IWgyfGkANtTsONowQgCGEso1UaXAsHt0aZyoTta62hTVo4dahEGaACaplNblRjGfwVIAQ0cAE3/pYxGrxKCOIghzao0QDu5ANo5ROcCNBmAbLU4AxnCEMYzJCGNkAxDWtQohnMcIY0mKEMVlxDGLygu8hBTgk0iICCIvCf/UyAQOQiVwP+EtCABYAhjrL7ghOcILs44lGOc6wjH/tIu93xriALYchNJMYRBdTIRi9p0beeVxMJvasDMeIJA7wXlJT8aAMLk0okI0ajGkVlGv8Y5Sj9kZy8xCMEMZhBbMLGwe0Y4ASeIsv9ynIBFNRgH//bh3WS87ef8cM6+2CgONzhDqQpTWqfaiEFUWMEYTCDMn+aIAWraU0K7gZUrcnNAUxwANCcEJwD4E6VuiaA3ZhlADCsgFyuYA9wbCMOqqJMBYpghBicAH9U2McanIGNboBDBiOgJQXIQgE2wGEP0IjGMxr6DGdAFKJ+mOhE6/CGOkzjDLLzwhe84AQmrOAD/2EdfST+kEZueciNCzCI7mzXhDrOMaYy/UIewTC7PrY0Ib1rV0WIogCRXBIoLGKKwG7CyOe5q12RlMm4PlKjoAgFKjWJWI8gCSEE3YhHEuBANEjpVVLywwJtWQsJeLAncQhjHDXbk9SaIQK5wFUEKIgBGkjJlbyY6a6mFGY94EGOpOWpGWnwUwEG5zTU2ACaXbsmY2lzTdoIIH/uO2cFbEAB1CiKNaA5gAxMcIITUICFKQSVWl5lAnK4KYj5gIsILmCsBnSHHPyIh8/4AQ8rnEAuBQCNWahhDWoAN7jYwAY1pvGMPiDXoX6ogx+0cY0ueAGPs2vBBz7AAeuS9KQGGpBbGLD+gu964AMdUJeEPiARd5m3Ib+zo3TrCMiEbA9CEuGABBywkUPm6yWOlEnzCIaupHIvAiABCVAS6ZJzFVInQIJYuG7kAAhsIBoD5GUvS0kFLa0FBzwQhjb24Yy/2kMb2hjHPZwBV7ieoAYiCAdX8poXvPqjH9bh6zvIMY6kJUYQMaBNdwbHmssIwALQpBIFGPtYCr4PUgI4AOFGyM7g+GZsnAIAZ996AgS8hjUGCK1BtTYCN/myMOH4hjfE0Q1ucKMbSZJxcsBhBRPMIFegAU5EnWGNbGgjG9I47h2QO9GG9sEPcpiDH7hhjTNwlKbt/a51JyCB1m1rwA9AgIHmI6H+66b3ISsYZEHW617d8RGQgYyIux5mkw0VuCMbAaVRn2fUgq3keQ+LkCYNxpIZCQUC6FoYBzzwMAStpMH+2kA1wAEPbDgDHs64gh++YZ1mwBItJOiBPMJxj5o1Ix7g0EYzwhGPE4fAAp8NQT5abKbkCDNj+bAH0aodGTyNIzHkEIH8cDCEKlTAfZcZAAWgaRkk28Y3rQkNOEsTANwE4EojPAAFLGBC0wCgABbokgpj4z6zVCaFTSuAM6IxDb9wYxtk5gY4yAyOk3+j5N241QiKjPCD28CeVCADc6hAhenY/ApXIIMS08A4MozBDGvAhjYQ7QIXvJSOTnCBwxokrQf+bKtLlVQABrpklEg/GAIuerSlI2TeTSMk7GLntEMksnWm/Et7kpSJTJiioqjGmibw0iRWd6SwllxP1zCaEEMkiVWVrIgD0nCGN7BRBmyQIQQp5mU4dPs+A+hgEIDY01/ZJI4Ri6MBGTcLAihwAhuS4QhKiMI39AFQbGTDGdTghpvoUWNu7FAr2Uj9H1aDgyAIgQQmQNs2DzAMZzjqMwkwOGlaY3CEH8BKvRf3w08jmnAiCjQFqEBsuDNwAUjhApRBwAW0ZHELwAAGNEhBCN7Syt34Bi3sPLFc8Ob+EejeBCYgAQngX4ITxMAP14jDEyTHAhf8Tu3UDkN8wAZ8xBv+PQVHCESFDI8gdZrYQeDuHB0AIl1O6VQAWqBCkBqM2EQhUQ9OwMirHcwCHJgHEoXCTA9FwMurEYwEbIAHQIMg2FwUQJSK1YA+/IM+VIAIHMD16cYBNAA73U1o4Q82kZAF+IEp7cML0AANHEE3wEM3VEM2NJc2cAPQ9JUcjAEZcCEZoEEdIEDT3EAOlIAVjEAIFNk5GcAwUA1pDF+ieIZoDNxpNJMBlIAI7JvEmcBnVI3xFZxpHBwJGEAAJN+ivEANjEUNJEH3hSH+0BIIOVZu4E/yyUWVsF93iMD73Q39aeIInMAMxME1zAEUACBLgRrtsMAKdIC0qNG2KOCENOD+QDRE72CgANriKX4aLvaRTOHUACqVugQMwSjPuUwVf7ndiqiECKoESyBFTDhPfzlPB/SBP9gDOTgDGSjBDKwSXkCJCCDAwKnT/ZgN4fSgb1xN2DRACOCDddjDIYqAGdBJPDiD0LlBGjgD0NADPEwBDSzBEhzBGJQBILQFbeBADlRADCjLj0WNMzSfHIJTamxTpKRFBYxACZDAAVyGAVQBIeQhw2GGOplFbMQP2mDGN4kTCYhNCm1ZBYSAEqyBGQDdGMjkFmDBFEhBFESBEsDADNTACZRARZoAydyADdjADGhjDFwO5iilERzBETBlFEzBFOCkEiRBElDlFGCBFpT+wTRcAx10AeQA4KatQAuUYiqG1yqinVFAletQz78kRXlV10NUV6ZpGgNqWkEcnaiJGoZABH3RyEX8FFCs0SK5Xb8YjCKBIE0ATIr4iLnsBMFExRx8VT/oQzhMQzzkxaqk4cFtWXrABeGQRZaFTcY1QA0EUz+AA+bMgBJoQR1s4Rr4QbL5kusJwhRsARkIQjMMww79AagUQhWYQGtNAApkUwGwYWsE3DmaRQNMgLAwQRTcHBHcgEXmG2scADIIg76RhaMgQArQwAskJVIawQkEoQ0sigCgpGsYwN7EAMkg5Xu2Z3y6J8nIgMxZQRUUAX3KgFHy51FeTnNMgc5tIc/+SdGgzYEbsAEbnAEapAEbuIE0XAMedAF4gcBcqsB3McT/pWILfNd3+cSWtMVPhQQiBQWYmOiJoui2pJEaOYCjpRErYsB+ZECE5AdTXN1PlUiOIhK/0N1OHAwoyR2MJCYHLlWp3YQGeIAbfNWS+gM8yMXXqBMFiMCUTmkDiGT8aAqXUEAUxJg/gEM1cMM74AMvlRJeCZPrkYMayIEfNENauYM49OYB4AARUIEIpNELrIafsOHZUKQJ2IAMvCcMvIALpMDgNA3W4IYAVAAwMIO+dYaicAdcdAlolkVlYEpvuAbDWSL8kUAJlIAJeGqoyt8NEIEQCEEREKWfFocNFIf+n8rfq/opUcoqq8pqEciBHcxBHLQBG6QBg7bBG8RBNVRDHHDBCmCA13XopnnACljIptXOh4JotGoEAgAmiTJAikIViraodl1di25djGKAiwiY6zhFgbwRjuZojpCLj44ECXLS3E3S8kiVVMhdJHlAGSzpV/mDPoTbv0WK551ACFCpCFhpWSDACRBHETnDizFpXuXVmdbYG8Sm1BSTOAiC/LDTDIAAcyLiOREAG+anDcxfepwFJFaTY00QalSAIQxBbVwKZmFKzIbGo0hi8q2f+9Uf3nyqDBBBEUgnrAJt0ILqpwot0B4BHNCBrraBzy1oGjSoHFjDNNABGSzBdV3+1/8dHe6U4qaVBLqm69cqoOts1+mk0dmZLYPQKCTBYvRIyCxmyPAgxPZE0twlVYZoIAusXZC+oLz0XVJZyO+cQb56lT/sw1t5EMNNqcAmLsJegAgo7gmgAHvUA5PalcPGGNDIQ40Bwh84Q82wyTgMAgE0AArQwAmkgApQwECdUwEwwx+UrJFVU5JhCjiVABCQwG68DzgVYZKlxjlGClmoRau0H95wIvyZwA3UZ8iCatEG7adaJNG+qqh+IqBqwRvIAYL2auOQgRahARr0xTXwQRkkAQjE6FaB3e7olCApkoB4T4GsbzK2LQOSHS1CIAb6EUzNVP7GlB65F0spmnT+fYEvDkQL+FFOvRQqehocCG5e7UM4oJk2CINE+QEgCAIhjIHO3VzmrBJPVg4KKAE/DK5eWW5eYa7m/gHNJEaNjYHo+uMFqEANUORuVAYzBILT8O5v4E+REZzBYUYFCAFGXkr8REotAW9pvcr66Q3O0l+n+imp9qzywuoJMC+s0h/0Dm2oiqr8HYEbyEEboEEVOc4YiIEYNI4Z2ME2WAMfoAEUqAAGTECDXNey/k7WGsR4zW29zq1dnhcsuq1L6aVe4u9N3e/+1lQh3xEY5EEe6MEi60EiJ7IeIbIjF7IiL7IjO/I13FW+zko/jDAnxxiMmUkvAc345MM9xAMI5+v+CJPwPsgDOJDDy6BwOLgDOVABASBA+BnAsMhFalRGMxBCbbxP/PBKDTAhoEAcOHHmv+GGI67FlVhiEr/fEncq0doAqQpBFeCnDNgA0X7WFAdtFQOt83rqEnuqDWwBHMCBgmovF7AzF4wxGfPBNVQDHogB/4Sro0nAfKgAQbyU7gjFTwE0R4wofkFVQWfrg+FzUiQV2JniHwey/irdLhbyREeyJScyI2N0Rmv0Rmc0Pzysw/aDNnj0uf3NSDNsmZoJjL1YKJep4JaSEq4JOcQMMwTDOBiTMMRAlBqRBewepBhAIFDBy8oso0DcpWbTEKOFpj6zJnKiRXYqE5MqNmP+M6oC7arKqjfL3zgXbaiSswkoQRrAwdKWAReOsRZoARZgwRaIgTvfQTVEwxyUARa8QH+U74yalwrI5UncV0DzNUCXKJgYhVOQ0dkKTByrl/3erx3NEUUzdh5ZdB7UlCNnNCVzdGXrQdzQCZz80jTAg4zJWGCgm4wRLm2tWSiD2UhbbghbLpsFzTugFTZbwSDk5jg4Qwi0jVrIhQHwssTt1jH7dlHTrEQqNVwpcVcv8aj2rFQXwQ1kNVZPsaha8dDqHhZ7qp9qQRu4gReTwTvXcxagNRaws1pHwzVMA1xrARKQb9dVF31dV19DlXsjUoo+BU7g84raNz7PaK912gH+D/Ih19RMKfb/NnZFS7JjPzZlWzYja0M3wE0XXMAWrIEcxIEfzIGxDQY8wEM8fAM80M34dDg4JMdpinYvcbInx5hn95I+wIMDb4MfWAEhDMIgcKESTJZabJlu8/KU/faOP19mqYamDm8nSvM0E219Krc2e/Osiqw3Z7FFNrdnfVYNyGoNzEAUpEF2swEajLUYzCRaRyV4c4FWelw0TG0WQMF56MfnWKgKDLS19nVAZ6uJFshgn50GuHEaxehS5LMG8N0D7s4uzpRNBTpjPzYA429jH/hFW/YXsABef4CLpJGxvBYFNCcMHEEUNGUUoPWa1tk/Yfg0fMNgiPqoxwP+PIADN0yDH2hBFojesBhWogqA2VTJj6nTlO3wUAczlk7i2bwKNA95VwMtqRZBFaRMNi+50Cq5kjt39EaxEWiBTHKhFZ2BGqzBr2JvFnH5WnMBFkhBt0tBFrCzFqDBNEwDNMhBGXCBFLxACMiHpX1dUAQmvPs1QGuLnJNrS6AthPBxRJgXhIgXLCqESwH6Yg+4HtERRAs4HiX6wic4IyfyG4CBF4DAETWNENsPBdAACoAAu8cogTAnmLBHCIDOyIs8CKTABHjN1fAurI+TBZTAZK3uwMVsrttPEXfeUhf3NDMv8g57yqSMEHRWFANtsiv7qxJlqxZtcURJDGCBGsT+gR1IOBy8ARy4QXZX/dIyzhi7Mztzu7ejNRdsgRasQTVMwx6c+1kngQpcQAbkc4x+QCIV1avpOYPk97/77WEDT/3+MSAnNkwpdsHH1EMT8iRXtIFbcsHbVC42wRNggWt9imfErAFowzeQWTdcwzPMQRpsQRSkgJeMxa5AIqIC3MpDqdcEMzDT/GgW8RELIVOD8/LKXzePqpH7/H0SwbEje7K7ZwxISX2SzAwo+QwA6uVcOlRuwRnMwR3QwRzMAa6GdXZP/dUnqFgDXTtzQRZIJU5GgRRgQRZ4PxxQgzTsQRygOxZEwVzveYxCxNva5fwuRP3Cvx87dKj5kX//d0T+4+/A239jQ3SoYUjuAESTJ13OyOEjzVq2bdy2uQGhwACBAQEoVryg4sOFCQ0gFihAAGRIkQMGSCQ5QEBKARVZBlCJMgBJiSpTygxZwICBAwcoUKhQwULQEUOHkjBKokQJE0tNnGBqA+oNGUWqVLFytWqRG1CXnnBqAmpYqDNkxDBC5UraK1SoTGG7tq0Rs2PSyLnTpw8fvXj48qXzF46bNoPfvBnchg0bNGjMkBnDhYsWLVmkRIkCBUoUKVg4Y6FDLdoeOGE4R4ERYgIG1SxYs/bw2kMH2bBpw259G3duFi14N/H9G3hw4E6IE/8CBvmXL8WdKHfuHHl06WCOU1f+XrwJb96uWbdw4ULgwDBn2sCxw2faNW3bunn79v6bN2/duOF5kuJCA5IrXdL0//K/AFVqqSUA+0PpJZBw0ukABHwCiqgIjSrhqKSYAkssqYigwipCCMGqCBm2CmuGGExUwggjokBrDDLKMCMNNtY448XGyLixjMXWeCMOOur48Q69oNGLyLz6okOOORBLg8nBYkSDjTPMMKMMMiCLbDIsLsMMCik2mwILLfioZpo93BCjtNNUw4CF2l5rU7fWbNNNuzrt7E247O6s07finPPzuUD/ZA447dp8k4UVXGDiCSy6MKONOQ5ST5v1uGlPvkzn20abbKqRZg884uiCiRX+8kPAAI8+MukkAV0NkMBYa+LPJQUZ7AkoC4g6itcJL2TqhLHKKoIKKwgRJJBkBRFkkDLGePZGM85IY404+oAGGmmoqYZba67BBptrxO2WW2q2pWaadKWRZhp2o8EWmmiiIRIPPvroC4855BBsSSidpJFGMcoQ48rIOJOCy8wu8xIKLvgAjQ84ysBCCiReAOECNnHb7jY3PWithd32FBnkPU0ejrmUVSZUzzoPjU22DjxQlFFHy2gDj2iqUW+bhTB9Dxx4hIYHnPe84Uaba7htN7RQ8UCyjTC6SAKGFVIAIYQLKGgA1ZxUFYnVk1oVMFZZERygAJ5+0rUoEn690Kn+YEk0y60rykhjDme4gSeeeIQG5+hszOW2GnTblSYads2lxhpvr3H88Wuymfzxwq0pPN10E5dXXniHpJePevmaQ1/D1Ehj2jPOQENKgasUg+ArtSgNMySQwEwzL6UY46DQ3TAjC4qRoOECj93MzU6RTV6+hTybWBl6J3zj2HgPPvBABReWGKgMN+jgI9tpdq6UPfe+CXrooeHTVD744pOvm244zabyaeTVy2k6SI+jsDZOL6MLWGACDFSAtYxtjWs5SdVHVLUqsImkgTlpEIRGUKGmeEVuZTnCEVZ0BTLU5VqMkxw2stGNb/DNHvbom9++sQ10iVBc3sJc5rbVuMb+fYuE4MJhDK0xuBkyjXNBjNfn9nKkfM3BMKmTFhrKUAYaUWlgsYNMZygGhSPYLglJyIzCoMC7UCnJDBRD2BJqEyczgmw33TmZ86bHPI4dqgMb0IAGOPABFShqUVDIghjOwIYe5SVb1BDXetrjPqCtj32ZMiQiNRU/RzqSIT3jVKcoV7kZIu5deyiiHaCmGBqVgQtdkMITmPCCAoIAYxdQ5QUsIAJXjsArNbBBiWKAIiOAaQtlWIMc7NCHZ2jrW5Nbz3omqY1LnTAeKUxh3+DxDaSBq1KVvNwLCVc4xl2uWyScXDZ0OC5qqktdQbwfETdpB04iKQ6D8SQUneWiJpL+QQxWysIUO1OZKyZBCVm8XcLKgIdQvSENE+sSFD4mJ9jEbE4lC5ny3Ggy1xxUNhzYwAY4UNE6fgCPTIACFriQIzW4QQ51CNIzEidIS/3MaPHjxkoluZBLOTKRj5SpSl86U5vSB6crZWlLJVmpTnXzcdg0V+bWVdTOYesZ8OqcvNJlDWwQk6ct1SlLGbJS9/AtmfdYJgsZQr6eVSpcNrwhuEgYTPp5C1yTA5dYH7etcrELceuSlzTISaQi/kV/c4CDYTz5ySqNAXYDiyJk5smFzkwhCkjI4mJtx6UjQIENe/hiGybmpRXQRmZlJFmcFoqbghoUoh2oKEUt+oEUqOD+BUvQIha2QAYYrcGPSQpSICV3Ukh+tVPiEpcwverSnfIUqlHtWSRXetP4zQdTjYRpIpnbXOTSp6bMNe5vZ3qpqfrMG0FLpjKZ+Y1udIqYOp0fNrDp1GxE87w+Va96uanWoFrTcJiMVxDtWl++mPMv+xPMYj7pItj9lwuwI2yYDMuZKVhxsfpEwhWt2CU6hOZpbTgDZTR7Rgs/FGai5cAcNZCBDNTxtCtILRKkoIUtiKFFTZyWH+vAh18KUiELmR83r4EuTCquW7qln+TUSlYfp3WbQRYmb6GqU5nCb7nObZ8hNbVIozXZyYtUZKYeGVObItMeWtXqMpvJjXDxrKX+nWpc4arhrfMWU7icwi17dfvewmFyqe8iEjn9ciQ6xAEO6kQdO+EpYIKJYZ6dyULwsHDge+IzCY1NGBS2wAcIy0HCWNDNay5bvdDKcY4SyIBqLgCC06Y2CVHAQha2wIVSt2gML/roHO6QrWqkl35LG9I5zdlLIiVuXZlL1+J4bThdu/WGYnWcNoksVege97lJbu77kAxlRprPkEWLMrOZ++wmC80e+MjHtvFxD3zYo5nbCOog1Tw/pWFzZ9v0anDFW8z0UpJ+O7YkroEoZ7vexc50GN2d+RWjgMITngEWOGQINurZHewyR8jiEpTAcCU8dtFigIZkRYUGMcRsohP+5bAGItDxCGhAApr2MKdRqQIagPoIm8mCibcArRehYQ1umEOLkxovow5Jf3Ag3c71lSQ62KEv9bWr57AVRLnmmtfTGJwNdytMnho5uUi2aXMhWWUlQ3va1oby1d0TtCznQx/62HY+vg0Pb2iDTOzKXJndXM0yP1W9kxQuvH3c9B2PuVyaQxy86tuHO9zhaXnNK+kGAyXWvdNKUiRs8AhNRS9FQeH4bLjD95kwNEBYSWd4gAM4zwDPN4DzEZhAai4QAk+fnOFI0IzBW94iM8A8DnPopS+fUfPP1WEOcXADHPKcGDe8YfdwSBLPSYdX/P681n/HS17wopfa136+c1X+uw9vqO7gDremxq1uu6Wa/ZkuOetMdu6Tpd4+7WZ77NxWodm3MU231nCtaS/q9M38bp+u2afn7fG5xXWuxS3tcN7Fc+6FD+7ADgwQSXJPDuJgAQMjDSRsSsygRVCMsLTAYBxPdzZDjKBAsZTAAz8w0RYNCtpgSPDAMBoABUev9DytBl4ABpRA9aQATFZuC1rPtWIk9kbKc57hDtDJDdiASdAgDdQAttjADYIPDvCM995gr3iP9+IACn1u5/CqDmrNnJYvL4gE+oouccSH6Wrr/nrLt7xvqh6pq+4P+6xrqrIP/MIPkZSN/KSukMAhq9KP7LQqHsChGzxl6ZgO7mj+LO+UbunERYfSipjWK/+CzKlsCHPUTtdurkjwogrnAEmGTw4WEDEWozHeScC4YNBGjYqmYAoqQ3e6BLEsAwk8kOGWYBUVzHZITA6eJg7U4OReUPVyR+VM7FlS7QzUwI9mTqT+jpN0DwiZSMUW43SK0AiP8AcTwxmf0RnbgBl/rzCSkAEvkRL/4kfsIBjvovlcrObmanHMLO6ur9yM7LrCbL2Gi6aKy+ra0A2pzbna0aWyi2+8Tdu4rdvADRy8jHBsiKzO7KfWStgIMcjCpRAP0voMURu+7FseR9eISq4EUEj0og/0J0mYkBp/TzGM8UVuRHa2oPEMbBS3ZKAer3b+8IkVWXHyPJCxkEAL9I0O3iB3wEQL4un1qkUOfORH0CkO1gB1bgTgmmiJhJAIYasI10Ap1eB0mCQNFgMqg9ApmeQoi1Aag+8ap1AblU9IpC/OrgmHtAm9ii3NJinIegvqpo7r2kcOow5TzLDduOGq4gEf8nHs6nL9nKkh2arpoAq9yAvd2A7WwAsR4W2bgOrLEtMawEki6UrOsrAAL7Ln9CrPjlCdYOQjqwQkBSxMDqsyIO+xNGNhEiYJVnElV9Il8ynRHAYP4AD24qAKDbAOkMQN1OAMHGMXoQVHInB1WAcqhfApoVJ1hlN1ItA4idM3p4UqqRK2rvL3ktDnDtD+G/MiqXBNAItOcRxH3dorMQ2Tm4jN+rpvDb9vPuZR+96yLdtjDlHILvURDwFHfmgshgzyzHpKPvEO/oSsMP+yfpSuW9CKEC+HqMLpOu2qD7hx55SQ96RxMFZHdV5kYEBSduopCk7xFXEHYbjkMlRyJWHgNFEz0ZDADPhgD+QADmbEMQimBleUC3ZRKHGkiRAvRmeURmf0RWF0RqVFR4lTdaJyCNmAMBgwG7nxAL9xC4kuXgTRXMaqEMkK77LJ+sRwDNPyuJBN6tzxHdey69jTDrcND5vpaGYMyIgNEb/zy4Tq7bbzMN9tm4IKXZjKrdjOqWIovsIJW8DHrvCAG/H+6s6YUPcEAwifyJ3+i2AKi9BGkWIuI7FsZ0sUdUs49EMjlfLaYA+oiOVaTzdfNDc3lVM7FcU69UZxRCiJckp6Exl98QifcPh+TvmwkDqfLxznql0EkUkBMxC3hYSGSe6iajyhy/sgiaqqVEvND4W6VP38BnAiaSCBTMgOUtgaZxDBc03tj5LeixqQ7h9vyE3jyk75Ti+EUX/wSg6YcK8AVQ080p0GrgIJDWEOLAqSYIMULGFeEVIl9TRdEgrmoAb/a1NNbUVr0MQk419NjWBrEDJKrQYfI8BANVNHtVR983SO0vd2b/iA0Zzu4mK5EhyRagtlVenwszG9MFfXkVf+19BkuY9KzXO5zo/s2rNl1y9Mv8pMpTUgyatc4tTXROgwc4ghhymabNXXdg1dyIVc4kqu4gV8iMgAEXTnKrN/EEMxbKTP/msLQJEzgodhFDWLjsAlQxAVsUgVO5QlHQ41bYfUVlQyRnLUVk4yJmPQ3HbQ2LZtL5VFF/ZTN9WdHvY3gXMIlfE5oZD3VtUKi/QbiwQcnQ9e4Gr+/JNbzGrIyFK4UHbN2PHIkkumXup8sqouN5dztaqZ6ENmw2VNf0ybKmfpGnHX6FM/oxS92qpOI1JJ145AKdIil89HeG5cBcMw1ClKYnRqAWsL0vZgNgMlM+OeUjMEsagDPxQGPNT+Xl2SJEVRFA2MiqrXeglNbue2bf/1blskVN2JKInTKZmyOaWxGrNyG6Xz79Z3fZdvY23OERm3zNBKrd4tzdAQt9TNpc4TLuUyc1OoLlu2c1WoaEB3xg5yPgOSxtDtXH6N7XDoO3lrMA3TWm2sC2H3cDLnXeytSPAALzhJAfVFMJgxMTJRaqXoMVau8bwEsU6RA1NRFRsun7BosUxTUpv3Qz0wA3eYh3kYTKgoboGYbfcVdnKTUDn1RUlVb5kTGtvAT3kuXClxG+8CcS/4P63pH33M6XoKf+OumMLrUpLtZKdqS5OJc/Nxc/MyZkP3IadpfgEyrNyv13aNfmf2LJv+dWfdDIjitzHhyls/GOg+eDL5Z3cPAwgD9XWs5EpEsp6GNwMTK4vyafKWwENBEFKbF5MzGYc/1DI62ZM/2TJ0R3ql13oNjm7R9l+5t3uTmEalpUfHt4QpNvfIVfhCqkhdDDv9U6zeGNicikz3k70QUTzXMM0u5fw29y7ROC/FK/+slYbidH6ryXAWh4YSQsjAU4EP8seCSkAxeEBz7TqJKPl6UF9ib1wPA53bAHUCJuCuJExW+PE+k0s6UDVzuGsnWZNhwAUxOVI3yJ83qJM5qJN9eHqBeG7fNnsFlns7tWEddkeN0vec0zLfIEmqcPmq0xHHEYvxrlbbS//gzTv+SVbG1JHdXOqY7VLbNvdLkzWSzDJcLgnpqvlyoPURM7hxVlf/EpNZu6kQy2uognZWcw0SP+dO76AK7UBf9Cr28uwqD7lBXwTA3LkzS8MyuqQyagcKJC81xZYlZZgV83mf+dl5l+CfARqUQ7mHRVkGrTZu43Z7iVgMUpmIcxN889aVe3MqqdIIde4AZ+/5LvjG4reGCpKb2YpZeSuq1s0w748b/jfLzniAWchXZfasbtZ+cG36aqjMfujommpOR3ZZ4TitEJJnvQkAzWX+5Euc6qpIZhP3/DRJ0ukwmpJJPolQC+YT2zVhEu6xEg1SS/OrPXSsmTeT93mfv5oVr6j+rM/6rHv4eof4lAE2lYsYieualR82Rtwg9o5aYy2yOpUq157Z/4BaSevY/rg4mhJR3eSSDpUJH1UaH9cPPn/rZ9ushw6nqHbN7WzMqLqwl3msx3QIrZp0p8fs/YYKzpZKqby1du1FMkkH+HjknA1ZSoqziTrRYNxWjB4P8hY1RGGYkjc5xIdbbDU5rJv3xMl6uS2jrCEOd9BaBgt6bbWXxt8aruP6iDm1iHFkddZAGmMvG2OzVbEQl8Upv/F7IomOXdhOi/FYP8FrIexxu94bst9zje2Tmwx8qCIyvP1vdjkno69pm890h77MvXgoMJcmwQXwXWpuzhrcInGPdPb+Cvhkm3eZaEo4keBMbCR1RzQ73LdDdPKEW6yRm7hNXJ/zuXmv6BUb3Xb+WUN3eBRZuJSFWKHlGtNX9M+890WmJeYk/BJ9jid/hLub7/mIToh28NRxbKzazNUH3KwI6fxS6B60rNaz7NaRVX7wj5JsFsGlb3GFNr7YHMwV5/++hS8jx9V3iJuryY2vlQuvs0Df3H3thZOGj38qs4SdEXUg9HXEQDIOdqo3XFGtSOHeVdAbjtDzObiDW59fAN7f3bhP3HY+UDVf0Z8VxpMJ+od/eMZr/KA/0ZRPDMVgtMcTA/j+FgqvMaRIffYg0/lg1UDdN6m6/FyytVwYkZpqq7H+21uZ3HvLsmyZ9PCLx7KyMSecubDLiWrB5+vI6bggsxxa31i3xkyOA/GyOafl8VTo7AqEhY9/GNRJ1NnwGKO/2tkCDy56P/Nrrwjd6fnQEz2T3V3e4f3E47150x0GH72s9R0Xd/hq17atgzjsrVehdbPThTAp14AIJzbCa9mW03c6XZXuvTFpMfuZf4jL04VbsGEbvAGFPl7wBd9vwlS9g8x1j7b2qpjeGth+kBR+JXKwZzqYfF1ogy2ah3bLNWeujorBi2Q6vxVJnJCpf3DoFyNKfJNKUnQMwn3lOnPSN2qeFSwKJPkDKblDMdnqURysrX73XXD3YWDBHJ3r833+t79+egua7KNXFNea9RLW5Vz5N/Oa7dveCHnkGkf9qGstfa2Qik+96LwZiFReW17t7+lwuwZ/8LkqEXnIx3qIv9v81DfYv6k55aNP7cKbl5m8rTJ48m0IIKhNo1ZN4LRp0hBKWygtWsNo0PhE5EOxT587diz2yVhnjhw4cOK4aUOSDZs2Js+cYXPGzJk0ZsqUGSNmjJYtW7LoxMIzShQoUaQcGZoESZKjR5QoWaJ0iVMYT2FIffFCKoyqVa1S3cp161QkYI8WBQt26BEoaH0GlcK27ZS3b9vKlfKWZxYtN3GO2UuGjEwzgAG3VKkyTRo0adSsWcPGzZuQciLLmUP+mfLkyJXtZNTI5xm0z9FCPwwN0fNEidKoYdvmDRy8ePZiy549Ox68b920ZcN2rbe139Z6Y/tNzWBDaM+SfwYtemBxhaGXM1+o8CDwgsWBW6s2zeHB4gSriTf4/CB0aKTTn+Z80c4djJo7xnnzeGRJNGwMozmz36VKmWTQlFNOPPE0hRQ+ARVFWWIdhcRSTDkl4RJTcWXVVVlVSENXHL5wlFJKiVXWWWoFtdZcc/nUVoF35bWFGDWN0ZdfM9ZYRkw4+meYGia5wQZ9IYEUx5BxTFbZHHW4x5lypC3nWWfPUEQReqlho01rr8FGm2xaxuMlON5o05tv2FWjHXHGQYT+XGfSgZbQcww91KZoDDk33ncE/cZdQwmZN8142BlkHkMQNYleNFJudIdGG2nmaEdwuGEfSobxh8Z+KsWUqUwwjpGTTllgUReCUqAFxRFJoJqEEqt+COKEUXV1IVWzvrDhhh1SBSKrYyFh1lBplUgqgmoNOwWLeOUFIxcx7uXss87aeONLhqWxmEnYSvoYZJTR4eiiFkGZ3LjJVbQkldRo041rXnq5pT2wxWtbmOIFV5B5xdUrHnYKIRelacxROaho0aH3mWfpUYenoOHtqTBDBOUb8aCEqtnmRBYt+h58j9JBWUkn5ZfpfmjgKNO0nML4KRcGRoGFXGcB5euHqyr+8WBTsFKI4VUXYpihz7jmCiJZZJmlllkKlnjisViA2iJOUEct9dQx+hWYfyohtqMaiplEX5FzeExHkkqGKyUfZqN9UbjQJJQNN67Bk2W7dMcjT5e3bRPond85h+fAa1Kk3KFuLkTacdKVi3DCC39X0HgNmUfn335CV3BEy0l0dqN2JDk22R6JBLLIhGFahl+noy4TTVxwoUWooWIBhRQvm1riEUaF2CrOsFaI1c9eZfV70Bz2SrSvIxp9hLBsMd20Tsm6KHX0oOIFddWq34i1pYjx2NgbYHc79ntra2z2ReBCGQ01b38T99x1xw8PONxkUyacfQ5EsXqBny3RwVT+Gg3iEvevOXnHOeBp3AHjpDA/MfByUzpNojDSkbHR4XOUoQ9K8qMf/gAGU30BkOrIIAacvK5APGGL7Ijlk+U1yEE1gxBUdKYVrPBsZzjcCvE4RIPj+ZBoQ1GRW+ritOgZ8XU7qZ71cNIsGYXwZFfLWmIY8z04yKFIk7kg2eqQJHBlbG1smgY2uOE+ucktfmicnze2gQ3wJDBOgzpPlPzHqD4IjkkJG6C/xEWuQzWQYnXi0wMPl7/zSIeOdbwDFyvDRY955Iogq9alWuIfMwToZDc6mRi4gBMD0e5AdGFLiU6lqtzRDEIUomHPfCY83+mQBjvkCg1YpbvjGa1Yn2T+WhGTBSoUskiJTOzUs2qkOsEYhjFUNIkVh4QZj1CGbO7ByJKkMcYynhGNafwGGxGYJocMsjRqq2MdpZQcOnnzcuRKJ5v8+EeEnNObo7EYId1ZsCn5Dz7kU+SRulWZIsGBg4i51CS1FxOaPBEwnNoCXlqGIpkpiChiWQqIkiChq6iyZxYKXvBgCcuuBI1XvCra8phXl+clcSeiAqXzmoaFJUpNmM2a0V+kmBjFUNFHb3DMtjDDxZ5G047PqMY2vgE/bMqPftzBlyGXY6iDoQ2fGyPfkhbnHcOpKZ3kuuN0FJIQAVqMnWtip5wQJUE7SslRmsHIBecQB2dWBg5v+Ej+B9PQkpJhMiYBEkMIAeOXTX7qQEpL0E+AhbxXpTJnN8RoroLG0Vdy9FZc4VWvfiVEuvjSl6Bs3kqbJr2pvehF2AvhYC7FNa5Vq7Tee8wVh9StLt7hGeki6jWxWdT5dcNhA/vqxTzzDI2gNZpQDdfgAliwckGJj3NUzjPUY9XdSqRQyXXTV/9XkY1Z5LedW+sjwfYRx0TqMIXJ0elECCMYkZAMliRh6zzJwpEuaEFDCUvNojIhqExllR6V5WMbu9/G2ooqxgsiLjWrUrkMmC66PKIJPdtEmbrEJSQT6GG01jX67FQOHbEDbIf6vqJ6yYx0sy02pMGcJs2RnMpdE/r+MAKfJLn4W2YFWKEOpjis+m+d6XnnbgH2mbMtzkmYqwiMKUjBOjiSrUMCiRzoM6nDoOxkfdErCctb3hptUgvsvd3yfoU7VDVFhjOMyn0ViyvI3qq/aO5oY0fEPKWxMLC4hAuyWnTE6OklWk8sAyUHYyn+bK0x3i1SHfowjSt1GMS2MaOi5QambExjjokLJ2c2p5H3oLWnF/RWT9O3ThqPS3A+TpT/TKMm9QxuXOjJqkSGK0EpUdAOeLiuTx15GZDAlck53eCl/gLlKFOZCzSpcnlbFztQHi2IRXMQ7y70FFXacCpmjnaapz2DjsL52FHg8i0HvFmTPg+Fd2EitJz+qLqWEDRrfq4pY9wghztI422HXrS8zQgmbUyDD148W1S9KM6MdS4+R94nF/mN3M4gst8+Thzh+nhiJ53NSclVm5TwgAcuwpriRs60x674EVxPaiT5MV1MAGTQYbeOyibnQi8Bm23lEUVVFK3vKmvllauguQY0wPm001xtWAaRyz/UNrcL5Dy4NI8nLn3Rs7CHSYKO3D8SVsMcnoGNdYHj6vGetxm1OY07ZFozFH+PT4Er1c3ZQYsdQTJkJJOk9mgmbXaMu0V622+zsgmrDv80OZ2KNoODmjOLemp8AL7xfUYmDpH6eBskhRI10LXXpzPvsk4+5V8ni6WibHmXcVf+lKLQstkzrxDQsvLYF9RA5zmH5elxznrUT5toNXNVSH0l4LUYHUVusUuyPKt0vpAbdTMaphnQMIc+WIOM7sN63JR/dXlz/Q771PiR/+0oRlU34PPRKVwd09aeWlxJ/Banxqpv/eMa/NSIFFz/7O5qcOXT0hYXW8CNRKRcf5zxbFDDfjJpI18zK9jCtkktEjuiNFK4gzyd1yoxV1EXpRWjVxX7dXqpJ4Gux3o391gxtCsTxWaV9WYHOFKW9Ty7p1DSU17j1hfOIm5kcAZw0AdC1Q3ekHzMN4NYNz/fwA3U0Ad1cGtxdXhE0lYWpEWbIXd2YBnZB3LYchJKhiTPtEX+32Jp0fRiRtZF5Ydi6hR35tIHvDVqWQhcZBcfGbdPoUMZtpZ4k/IGi0cp/cFXp0Num5RyKNc6rhM7L9NCW8YgRtEgqGRf+LUzZWYrMBCBFrh6qleIEhiBsFRtGjhRY1F7WiZfvhIUKwU9CvZSVLYXC6YXZ+AGflBo3BCDMkiDNHiD1fAMc/BxFpZTgRZ9VKgRkGJhJkFFi2EtPyIZHDcZ3gdNYJiLjUR+43RHJ4ZwBsd+w+h2g1dkGZd2jzQZSxg6tyYpJtEGaLhBdFUy5hZ5M/KGk3dyKccyBUIsPydfCSgWMteHfkgV0vZYhLiOqrd6rtdfTLErSEF78UUWDlL+NCoiZ+C2SzfRWVCDRNAzBmWwBp34Nt4AijKYkN/gPgnZDdjwDHKALVREEhu0eKpli2HjWp0zB9snkaYVULQojT34NUjCixkXcCb5U1+khXeUhRthfVFid3CnSF00hRrXWstIf3BQGZORihU5Eo4HXh50MjQReXHILMzya8RGdAhiNDOThy9EUXx4UbSyMzr0XzfnjofIURT4jqg3ND8UQwoYiSeCYHBRUiKIF9BDiXSoe2OgBnXgDNrADXR5kAt5l3iZl3fZDdnwDHFQLae1BhuUfycBPj+IYVO4kXLgBmsAmIcxYf1xBl1TmExmJLloGZbBLWJYklEYeKBmLlD+iD7lIk6S5nUA5310gBmZ5lZkGDZ00FYcyWQoIY0+ApgCdQaZBCORx43L0puTlwUE8o1NuWWNKFnKJmY942y+A1m2wpWpl3OEqI7u2F8SSEsZuIiN6Ga4h2B2cVmi8ma0gwVbkAZ1MA3ZsA10+YkxCIp2iZB5yZfRIAdroDUSVlNcgy2Lpy07uZlw0Ab6VzqTRBiC0T0/Yh89aItGMhlEAlchwUzRh1aclkjw0R6BpxG9VaG+9X095ZpHcnbdYiRWFDaY0XGqiBL9uSMguX8xYV5l8IaVZ3KTp5bdOQV26BOpAlEglTvI2YCKhZWC+JzTKZ2t95xc+SoQsisceG3+a2F7cTFEmVcsWDAGxOcMVoKe3NANMHiQWrqldrmX2hANc8AGmMI9AqU1iZGE30MktzgfIUdJlXRXEIYGk0mZCHoZkQEktqaKIfFIGQlj/fZbGuOZ7KE25NM5LuZi2sVTRoYkqekRICGiRQI+TDYSbvBPkhRhuEllfcGbSDl5JRQ94FaHXZZtN2oU8kVLSxF6odecamZmXamVXKmVW2mIOTM0XKakzJN5b1ZZ4lkGcuAM1aAN22ClV4qlxnqsWLql3bAN1HAHbDByhFE6/GEpU5R/PCKSqiib/zly2pM6B+VnqMUjF7lkdZqKjzGNbhA+TThwUiVV2WVx1lV3GbP+MYZ6aYuqqDiJoCK6ZOADEvZXmwL1Qf0xBnKoV3KYlNwohwoFOwbCNKJEj6WqhzRTUYqFXz7anFj5qrJqiK33jrAkISFiS+7VcriqNLVHO1pQBnHgB9WQDcI6rOkZszJrrAfZDdzwkG9gBjKiPZkSGFlzKdaCWifhI/dpEhMGIL2GgqmjPd3TmHL6I7YmGQeaijo1jdLILUYGoWSXMbmYVnIXfvt2dj7VYijpSIXHVkdyRUAyH+jqI7dZVwNLsMxCBpy0BUiZlJvUOiToS5/UFk6ZKlAZIqyyBDHHbGPGM8JTempmK7LauF0JnYf4laxiSvRoFpVrh7VXj2R5LGT+wInWkA0u67IwK7OkW6xY2pdwQLfkBkXohVDTYqYE2pi2SUmpQ27D5GDpJlA8Uqk5xYPmeq728SMaFFdhU5LfB6E0uUg+FXd+Oq/XlWnQZJOu6UiwyVqNul0MGiT96SNGG6AflKkl1Dp0+yJakLdJCSpz2LAvcyykAl9IAAUQK3u7gpwzZ0PoyF/7hQKOO50UCLk6J7kiYqoi9StAVI8OMlJZ0Ll+oBqg67IvO6wQDMHcQKzpmQ3SMAczAWxOVLu/ZzVYM3z0Ga0IFXxONG54BmHgRVqAVrUW+YwWxr2NESkiCZtr9TnYZaizlhGC93aMwmJn93XxMb1h46HV+wb+xWuniGdhQ1KiEqkfUFdQnjK3Cmu+zPI6ersTZ+mwQOFyXpY7qEq4FKuqGrVzNKC/+8uOGluINKCHkoU8sNcrrlIWLkMGBOkM1oANDSysD7wN2rDHo0uXjjYHaeApdttEewFTGwxFb6pn5lYjJsw60NIXA6q7XUORPSIp/mphKHEtkqKfmslI1KcZ0JuLXuSL1+UeP5yRFFQZYnOvywQ+/YRF/sqgTNafsTifJQNhLYGCJxdsnPTLeWvFxIZlKRUXLJdt9DgzEeUUhkW/PTo8rSqIq2fGKOC/sWrNhXgzSuFDu7OIkxsFUzAGa3AHdowN5gy6fTysfbzO7LzH2lD+DX2wBmQQKjfxfwTLYHxBTElLIzLiLK2zdH6FExq8szzbPTaFn9FoYXCVfWywGOtmkYhnRauVRS+WXUfife7ntStWaR46Pop5JKtpa46RoMyUxHiaU49REvrXH3rWHyhYE0qpt3JIz62zUC/jSQfyUAJWWEcRjxpYjqs6PD4qpNN8embMv2lcpN4MlovoK1KwBWcgCH7gDOaBx6LLx+ucx+3Mxw8ZB/PMWdKjlq9jZ4b8yM7yawItt/icyNPyEsi0Bja1bpW60HCFphVpaxGNyVnkLaJsGUbimuCCVqe8NrKWtY4yf3/NtiOhWklmRbdG15isiiEHXoyMV3nlRGL+0KJ3i5Rb0DR2G5xMcyCARSzB0mWyByuoxKMVi45XKc1G3bgT6LiPBSIwUAMvsM3abDNgEQVbgAZ04Ad2oAZvgAZ14AdxaQ1Z3cDK7cChC5FkcNNIB6qXBT2gBTUa3JtyWM8qE24LJtbaHS3jpT1nGouVXB+Y/E+lNZGdrNBv0COwOcQdERmaKQd0ENi+OH5cO4WY9td7ehmwWKkl3aCZLKlAoi0cVClvioL5jDowfXLD/NltmUIvUypbHCxjEUOonQRhxodBnV9nFqtnPIjrGJ2wpBQwIAINIAIWIhVRoAWb6AdT7QdpEAMiYAIWYARXQANmMNXOUBxWjcdmYg3+0+AMazAGoVQqZcmUaElnSOSPdmtnaklnC4tCyvJ7dyWncJ3eMQxy+KcYXHMtg8m7G1SpzZSo8xGiGLYZqByo/gaFq8mTWbRaRrh9jxHRSdZx2tLYKe0Y/lkt6MatASIjetWGe4GwA1K+3tid65t5Fd5Cp5raErWHOqPauTLU/lvUsq2VR81RSoECDXAPKS4CISACKVADR5AGU+3VV7DqIlAA90AA94AAFnAPJzAGq14GcyBGeDwNcIAFSQAFFHJ6SwAFSoACKQACIgACKEC4ctFtdhFu1uPdMqpEJ0TleYFnSzt8pVVTMdze0djnZ+rl15KEXL4texrLEc1xc+D+heCXVvjUSI3Ep4lN0i/sr1V7eNs312VokRzkeEA7woQeIPzc4MGsUJwU4aPigQaIgM0cIamdnPXLQ5beuEe9sa9dAxWPc06BAggwAAdAAQZQAAVAAAbQADWgEjTQAAfw8QNwDwAgAPdgABRQACJwAivfADSwBr11BkpgAQYg8yIA8gZgAShgASM/AAJA8hSwxkOUWcjCS0bUlihFdLonbgvuF9Rqn99Tm9gCmN6T5XGNTFUEJLa4xHUOGXxdfRzDMWCoaWl3GZlZay98rigtjfjOeOcNVyTR3h+pNdcY8LZ7yHfbjzgh9UeOIGmRuaeaM/FYX6kkFTQkPDwUzZD+O4EokPGySs3sqAQwgAIGEPOufg+iL/oEcAIoAOuiD/OiHwCv/vkH8PmiPwAhsARH8AIU0PL3MAAGoPoCgACoP/r3IAAUAAMoIiosMt3eSXQqVSDKUhMKLpBZz+3QuCOz6JjbTv2M0TWdzH2K7SN2LyQleUFeqIsAhyQeypOZKdEi8bsorderhYaUyqCU6gZBCV4IPnJKSyPCFMV66yKGr0IAISXKQChIjgyMciRJkiNIlDxcEjHiQyUSJcJYAgOjRo4aX3wESYPGR5Eia9A4WUMlCpYqVaJ0WQNFzJg00qiRYuAeAQL3AADwGeDeAZ0BgAoQGkDAzp4EBvgEWgD+xQsUOgEIXfrz3oCsQLUaQJEkihSyWMyanTLlbBYsU8imTUtW7luzWbJswStmzN4tY8iYAXzmDBo1hde4YZNG8c3FjRereVxYDRs2ayi7cfMGM+LKbNzAAR1nDh06o+vYQX0aNR3VdurMmVOH9Bw5tEXLefMmThw4uTNn7p1Zsxs5xXcLb5MbtJvkbhqjOZMGOuAyZciQEWP9uhjuZMbg5RJey3gtddlikYseYUEkA48oXLgQosUlSpLQj4gxY8eOIEOOLMkkmGJqqSaaXJrppRqcsWMKnXi6R4ClBHiqgALuCUCoAZ4aoKmnJAxqpxBSCKGnAAbIEEMNl0oxRQL+QEhCCrXQkmtGt+bCEccZsSBvCy6420KvvwQzIzrF1FijMOjQQEM6Jp+E8sjGDEPyMs4qWyNLNnLTbTbYWDutNdla+xI2M+XYDc3e4PhNszbaaDMOLosLzo04MLtTs+HacEyx6c4wo7rurhuDOzG8Cy9RLrTYQovzzruRrPUKOiihKJJAwqAk5pOI0/z2288jGF4Y1b//XggQpQEPRHBVAmtyxg8qDrjHQqZuLcAqoDrc6cMJhdKqAAoaoODCqzCEqtcIJ1yKgBSgUEvHuHJESNKBZDQvi/Hw4naMMgArcrAjIUMjMCiZFCxdJqdUTEvLKIO3MsPYgFO30UozUzb+OlxzjTXS8H3NNtjQRHM3Njdjjl4ufXuDTtwQfoNNNxOW8iY1oBOsujIKJcO6Qg0VI7yQE8Xr0bPmIggK9tyDryEkNqXPvooswuiFUDn6qNSR/BMJ1QBTOrBAmVhllQZqnCGDgqFoPYBpphEQ6p4IL4Sw6qgjRACBe7JeaqsCuhbgAKqb6umAGpCQFGWExlr72mqxxcIuRhvVVq9vwVWXMUDNfXJvdZ+kEjIt4U0yS8kswyy52v418946Hi8tcjRHo6042OKobTc5m3uTMjjrxaw2OUBrwzPMJo6X3HHXSANQQLXjLtC9QOaiL0XxKi/uk2UUCKH32kvo9/cagtn+Ivno2yg//nDm2WefS0oJpgSFTrDok1StJlYjQoghBu5jsKD7EFBQWisCGjiAAgrSXx+BpwA4n0QKLgCBAgMMmN9+/FOwAAEL+v8fAkKghLFYq20EOWABy1IXRpFHC3a7W7oEgzG8/Yk6gRnMYJiEpCzd5F2USVJhLDYZzmSmOLWhTQpjQzkU0gYOLSyY6OZgMDa9iTml8xy9SgeHgd3pMG/wzBs6p6U2XKxJFvMTdQgVOzPo5WMjA5KP5naW3aXlgO9JiKay+DJPLaF4EwHVzZZnKgCVEXqqQsn0qvcqop3EGbG6Qxpqc4bdpOENZDhCDSgANgqkYCpU0QiJHkT+gRp8pJAwqEEKUlASRdJgCTGggUYKiSol9A4KlhoeFn2HxRphS1vnmdt1AhXBcJ1BY+EC1yiLtEqMNQkykElDliwjGSO2S5aUYViaGtc4y83QcifEnC5H15vSJQyHOPSMZ1CIuTYcpjM5HNzFGOOYcsHOL9/ay+y486NCzQ0va2lLWaZwRYRkKpOZ6uIXL6IR5Y1qjM3rWaqityqhtdFAC3qjH/SpTzmcQQsOWQJVilWABkyFIhNRwgsscAALFBKMD/nIQ+6zhE1Waj2ZdJlB3qMyjb4NbmthlF9GqbEyEClQf0kldUiKQQ22kjBVkibr1mWYEB6mXrnB3C5ts0z+y2kODrfB3Og297kc0itebHjhCeFQzFuC0F1OQuJiMoad7gjKO3tJ1KFCxq0t2OUsNzKLFC7ZO4uakyG/29TMJqLOdu6HVDnrD88C9DxVXY+N9nQJTETyxnzGgQxSqEhHloASEIjAoWq1CFVshp/6KEGjGK1URs2ZKcqesyGaLKCNGBik62jnOig9ace+tbfP3o2lfUuXB1nXGHFx8JWIQwxidHPCgQ2zYMEsWG+CyhvQ1NCYVkKmZZKKJsz0pnCpm4xMVwvV1gHKO1W9ajaz6p0gccurkMJW7zbpHsoaJFNp7ZREEXuzm5HKnaPaGV3jaRKgIWhoCFojTdBIg4ABAAAh+QQAZAAAACwAAAAAaAHtAIcGBQMSEAoTEQ4VFBIYFxUZGRkbGx0cHB8dHiIfICQhIiUiIyciJCkkJiojJy8nKC0oKzAoLDQqLjcpLjstMTouMzwwNT4xNkAxNkEvN0QvN0czOUY2O0U2OkE5OTU6OS4+PS5CPjJEQTJFQTZIRDhKRTlLRj1HRkRDRUw8Qk03P042QFE4QlU5Rlg9SVpATF1CUGJHU2JIVWVIV2lLWm1QX3FVYXNZYXBcYGtdX2ZaWl1YVldTUlNWUkxWUEhVT0NSSz9RTDpPTDZOTjJQUTNUVjZXWDdbWzdgXjpkX0JoYUdrY0huaEhxbkhyalBsaFpraF9raGRwbGN2b118cld/dlSDeVWIfVqKgVaMhlWQjFSTj1aZl1ecmVmhnlunoWCro2Sto2+flXSWjHiQh3qMhHuJgXiHf3WEfXOAenN5d3NzcnNtb3VkbHhfanljbH1jb4NmcoVsdohxeIh1e4l5f4t5gJB7g5R5hZp3iqF8jaGBjp+FjZqHjJWIi46Mi4aQi4OTi4KVjYSXj4WYkIeYkYmYkoualI2clY6elYygloyhmI6hmpCim5OinZajn5qko6Cjo6KcoKSVm6ORmKOOl6SOmqqOnbCMnrSSobaWorOXo7WZpbadprOgqLOeqbedqbqcqbyfq7ygrLyirbyhrr6isMKlscKnsb6rsLertL6otMSotcaquMiqucynudGpvNeuv9ixwNa1wNC5wcy8wcm4vse4vMK8vLrAv7fFxLvJyL/HyMjGyc3EydDGy9O8yNe2x9y4yN28yt+/y9/BzeDD0OLG0ePG0uTI1OXK1uXM1uTO1uPQ2OPS19/T19vY2Nbb3N3d3+Pd4efa4OjX3efU2+fT3evS3+7U4O/W4e7W4vDX4/HY4+/a5O/b5fDa5fHa5PLa5fPc5fPe5/Le6PLe6PLd5/He5/Hf5u/g5e3j5uvm6e3m6vDk6vHi6fLg6fPh6vTi6/Tk6/Xk7PXl7fbm7vbo7vbp7vPr7/Pr8PTr8fbs8fbu8vXw8/Tx9PcI/gDvCRw4kF69egYPHpzHkOG7h/EiPpxIsaLFiu7o4cuXT58+fh7z8ftHkiO+kyg3buTI8WNJlh3znWyHz6M+lO/SpVOnTudDnzrTddNGTRs2a9eWKVXGtGnTZFCjSp0aFZnVq1iNITPG1eqxY1jDih0LNuzXs1yNFVvLtq3btMa+wp3L1a1bYniJrcU7bBixvoADBxZGOJjhw4gTK14cTJZhWbEiR4ZFubLly5hfadYMa7PnzxwJEjyYUOHBiPPeRVx9sbXrh/M2gszXD+TIf/xkthMYWzc+d+9i2yaJmyO/4zBripS5sZ074DkfQk+X85s3bdquaV/q9KkyquDD/o/dOr582q1zv15NdlWu3LR216otBrfsWbR06cqPvzcvYP+CESYMY4gVZpiABjIGmWSxYOagg5td9tmE+4QmmkD0ZGjaQvPE0+Fq8ahGkTsSvXbRPPew9JFxzOETHU36sJQTdSwdd1s//vTTD20xwpSPczSpBNxO1AWFzjdDaZcUd1B1F55U3TkJVXlUXpVffmK9x5WWas1FX3333WfllV/W1ZZ+bOXFV4ACEpgYggMqyKBkDz74CmWceYbnhJtVCJNo82zYUIepgRhiiBOxZqJFHtZTo465mYRiOzSZ9Bt1su2Y20j++EPSR8fZxM+OzrkTJD6U/pSON6xel52S/stsp8wyUT4FXq1OSRWWruZdSRcyZWF1TFphqufVsMUa215WvtZFZplprinYMG0uNiCcCCq4IIN1dgvhnRNW9oqfJl2o4Yb1MIQoiBUpuihFEZk6Ez77bHQTPvTMQ0+lssmkD6TEBRywjbXpuONvE1HajnQ/tdpqNkpGnBSu3lEcpa7sRWUrVVY1CxewYxFrH5XsYZVrySCjx6XHXhbzV18vs1nYMAUi2Be2wSQI2bZzegvLZA36fKe4mvl44T2kZah0hh8ayq5qiL6r7qAM3cPQSia1gyJKHdV2m8Bg+xMpj/38Q6p0z6kalDdDYec2xEhJbA2ttSZjcd1TPtlk/pNMAYtlecEe61WWZ2Gl8caEAzssyy33pyabNxMGmIDTTq5zYzz3XOecdPq85ytGX2ja0ho25LTT78KmbnDzKLxwoCmdFNNKo+qYI9ijkuQpbTtyRNLBsru4qsPXYYPNNdi4/ap22CV5TTPXzH333XqXPBVT7M1F5ceDK274WHlLOSXgi+cXZuPRAgh55DDLnOBjsmTOOdBBz88tZT2DC+7R/Auk0DzuCBTTmuah1UEtau8KYGoSxjreBCk5NZHdqDylu37ow2y16chIcuMR4EUKVTNKh3Wykzy3tY1VPaFOTniyquxYA2/dodvG9IaMjPEKTIEb01bsE6aw2Mpw/k8xXFX4pgxhrWxL+JlPtNqiPssJg1pPhNleoPg+zMXPfljMIhYz8wql+a8e/UMaQkqnNA4R6mmpewg60PEO6CQqRANhiEZQQqnW7QZrMrFUR0T1jxjZJEYqwckaj5Qk5RHlG9QBDjvQVqpVTWx6SuEO9mz1neuNbz1VItmTpHSy7tUQZZ8k3OKQlURn8cdxlROMf9ZUxcTE74oMgqUWYyk/cXVmMwMM1BjBeLQxki4huWzah9JoEXMYc41tfM5zYoMqAGqtIbLTB01OhY8UmaRHvjkJANtIkRa+ChvZcBh1tKYwVM3kHerwxlGmx5RIstM71cvkJ6GEPbs1RYYX/itZ4DI2HjEdYxnACIuXzBSfJlZOTTGrFoFe+cpYyHKWDmXotohGNEPpizSjM9fSfGkQhtQDNQUs0WvMsUZjGhMexyypOeCRTBTdY2HvKBXaUDVNmlKKpjadSdqS+RCUuKOFyCthN7rhDTb65DnT/CnbXoVPiillbpGM6jKaIUnxPQl886wkJdl5LDFZhWOe/CQxLjnQst6FL4/zS8ycmC03NcaKD83iYWD5uVtaBiIg0mXSSNO/pHW0IenyqEgvolJ0GPMcKzXmN6zzDcSagyJVa92QSMpG6NDEahNxhzaViaKdmoqaunHHdaiRPGq06njXYKFOUpgOakSsqbVS/gr0JEaNdH5jeUpqynpOdkkh2jOfRCRiJ6mCqyFKBRjFIOsRj1jQaA1mfXFyqysZaj/HYG4yEsoMPFgKL9R4FF0H6SVCOPrLpw12uyg16WFVql5jos1qJHoHSamDjnHS0ZwpuYe8tLZfIbERJ0VabDrqi9trYMfA2nDedqTqFHfO9hreMK03gJJOVrn2hRaz2yYzvGGKHW4ZzGhqb9kzi09+xyu/Ulx+vsTEtaaSra1cjEThN+OG/uxn2H3QYC+CGvKeix5fLA0wlyZYD7krHuk16TlQSg50oPew5zCsfB/iHESxUSA3hUlIOIKjDGYwdh1xBzom/BybAgVJBZbY/mtjtWCpPpV501DhUVerjnWo48JQ5XBw31lJejrVnSCmW1XmCZVlqEK2zLAbirdkliPCpxh+eXH7IoezA8U4fjlbKOfkx7ntvsuiekXXQMbrS9IAMLCri9phv0GO9qKjyYY90iANu9KKGHAdNLEgP/zxkX95JEcgAeRMXqqTCavQHexYmE/QaZToRSxuapbYMqwRt1g9WBvGXnYb2YFsOwsles2gtjWoKmLh8vnctGoGuZmhbqWgLBlTDfe4Z0FtqmLPZIMW1qP3oxeXvQyhTYRTpttKIGodZkBxjahEFw6ZdiGwXW/Mqxz1VZov/k9fhGoaRdLL3jU2ebFRXiyr/hbb2Fn/pL4x3RrXYhfNHrUjtCJsVTo0exIxr9Ed6ugGxJD32jVLLHkWPjCriMKqnXgjhc/htnOMHuFqEMW1zyP3Pced53sy+NwxbAa8QxzVdipD3tUIezN+UQ1qVEN69bwkKBVXvn2f0t8upqLNrvVEuqsV0jd7zJwwLV3MOfwi3O2uxAl4rg0R2aMaf+xDzNFqxcr6HOcYB2MhP45wgHyQFGGjGkfkxmWuBI8/UipRv+EOjqRqnDgfivNQO7fnTTViCZ4wCwN4+vq2aho9eQg7ku0cduyEJ/XtiQu1I26kaCNu5HZz15Vf1QbPzRLNYIb03TmrqVK77MWwBTCo/jENs4+b60X83ld5VUr6tBjgcX8utWCWF/rIBdII33vfERO/050u4hGBB5LRuy6Jb1Qh5wJY6bJx6rVYg0RyjTUOClh543AO30BrFUFZsOFGP9FGsmEjJjGAN4dHn+ci7kAOxMMq3RBtcZNgEJYOQfJB+DA8q6JtuEZTu7cO7rAONMhaZhdh0KYkxTdu6pZ8zMd8TTFbzVAJ3yd90ydbxacJl5AHTMgTd3Z2IaZ2h9NnU6IlbzdF0/IX0qIm9GEVkZQMakEzPPNKB2cgBAc/sRAR8rCGeGV/+bdd7bVdO2ZRpUFqiNcQFYFe5LCHjYWACxgOlhcOUZYOiDVrJTVI/ok0EejgeZ/HHLoBJDTHcibxDviQbMDRDvSwQupgSNghc+NETe3ADvUVFOmwDjOSE581TbvnOjhXYd5AfMRXb+omi/LGg9P2g9T3dfW2Bz3Yi+EWdmFHDcBgCqGQCZigB6GwDt13dvamVd8xSVSIHvOhRGxBjejXb+nzJf/Ebol2DPBHf1b0JtIFS6ejf6uBXnD4ak22h4YIhyelf23UKKTmVwHYIRuXZJS1RgsoeQgoYOyVUrE2azGXSBlRD6BlEi0yE5XiO9JkThr0I/iQG+0gc0WHTNt2U5fCdKwVHUrnOlwTeivUKtUgN/WGfCVZb8sHaG7Wi3wQb7W4g9bQ/g6tUAqjwAk2aQp2Rg3eR1Xg4W4aVjIDtR/m11zxsSXJIH3RtwzIgHcKZS3YEl30xzOGgo5UyXh7yI6GmJWzZg6HUkAUR4/0gDoP4Y4kZYDosID9KHJmuZUmVV8kxzZD1SqI9Bwv9VlIdQ9YsxIC0ztl8zu5gSo/RRSdiEKuEx1jppNFIU5HF1OUkoqnomyuqJMj+WzhJm/aEXbUFj202IM/qAzT1wx3MG3F95JlxwzAoAo7EAW44AmIkJNnJ4vuJltdd2J+AxdlQlBDaRf14YVHqBZ/oVCSE0Wq1Bcy1lAMQpYmdZXKqZyGuJxrBHnQCXkW8Rz5Mij50hpPZg4N/tiHCpiWCHgO5IBIgwR5jQV5lgeXQ5WeRJUO6oVy6KAO5qBZLOE1tfE7OVI2kIIq7wlU2ZAN3aAOMTUTvjdmboNgbtMqaxQUu4dsvBeKh3l0dKYOEoNtkmlgOhlhZjeSIylu8uaL7cZuU3UHL1l8ZaeTzmALf2ACHRAFUhAJ6jANy3h9Z/eatqgUUcgebbdit0kXpIQMUrU4LnNQCJUmgqEY1DUny5mkSgprzYmVDhidbBQ16NWGIdUaSGZMTeaA39Cd3rlYXDprCQiI1oGe6jkURYdI1hEUiISCCSk7BoNB/VCJ7xB0EzoNqTgk6SCYk8k82VF0pKiIPsETFraY/jS4Exmqk6XIE4hZWxaGmE03o5qpmZXZi9ZQB5UJk8X3C1LgA5y6A39ACrLwdBsajBk6muomfbTpHnHBo8ryFThaaIEGb2CIhf+BF1eoPlBpnAyCleqopIPEq88JnljZjw6oeWPpaRB3QO2SnVrKpV0aDpLnDQ94gIBYedZRpum5Dc2znip0DqqXba0Sn3iZEpQyPEMBMceDWuA0mEcnrRN2HQZmoA4jqCPkqKqFQqzlhE5YqHdWW0HxorXVrzyBe486mRwqb3SAqZjaDIagBmXgCc0QDbfgCsowDK5AjNZQdhoLjKM5bj45OO6hHvD2hbA6skmpFMDib4Fhq1fI/kSRM1205JxLepUe56TkGZ03i7ON9Y5PhqysgSiJ9WTjeQ6ACK0KKKbegLRFNWb9KILdsA3pyTZOG5cOE5c9UVRipnMI5onchE5LFTGspyTYRopyVmHpVGHasKdq1ioSZlopxEL6qom/Z2d1tg7soK+/h6EZSqOZaQ10MKIKO26U4AeccA1n9wtLmAeZ4ArWsKiOW6q92HVUEUnTF2JGaISn2jHpw4Vv55t8UZxkKFFJ2qu+2qvB+qQ4q6XlCZ01C2tXmVgnJaXo2J7guY8KqKXQaojuKnKtErVSi60hyE1Si2bZYDzHow0Qg22jKEIjGG1qRlSsgg4NqjDRMTxq/ja2Eca2+LpaP7Gvdrt70xuKRDKw6YSYGquZ4sYHN3B8gStu1XALkiAJnjALwGAM1mALlGAJraAJZQejj2u+tMh8SOmhvciNy5AMw3IXp+R2a5F3xTlXrtS66zi6qVvBqQty0YnBODu0Uda65kiW+KhY1pGVH3ck/PiWI0c8Q7UNLMzC0kplv2EO6Pm12OGfBZodzRMO8Oq8SgJOBkZUKSQdyjYRw3NgYpu9RqJa3RsUyZRs7GApoViDw4Oh54u+4lYLPPACrYC+wQijXjwN0fAMv1ALl5AJoTALmJAJmbAHk9AH3Nd9/2u+r0nAdDyLkVuFDPwWaMJK1+JWZDhX/lc6s+xowRZsuyDHpberwRssa3toUvpHlciZj1jKpGs0pl6KwlX7tC2sraMXFEOhrbE3Dm1jFNmQYMjLp8pjvDx8vbGXQmkKoUdSdK3SvXXmxFFMg3bbbTToOgpjKuyQk4taoq4FjGMHDMAQCTvwAjHwC8rYfdLgDM8gxr7gC8YMDLYQCmlMC5iwzdyMCcTQDZKZscAox5jZviPKmQesT/fBqvvWftJyhtoyV7Kwhm9olc6JDtCpyKmLliQXeeMgDuJQtBqMweX5gI0Mh+i4fyEMayll0OTggCO3pZjcu+mpDSyMvKWM0f0JThxdw8ZrPJw4yoakHagVVNF2vAcK/styy8ROnGw4FYq8TCncBr7A0RN15stOCMcw+qLOAM2/YAuqUAu/AAg8wAIvsAezcAqn4ArN/MzPcAzAcLHYjAmsYIzdzM2mMAw7SKpxLJnA+NUHe6PgwysopsB4VzkxFpUSpYb0HMjsSLOEDJ22O9dHW7TV2oAV/Go8G4fvgFLZ6Wpg6ocnzLuZLNL9ediH/dGKDU7Fqzw/bLVwXLw818OoDGHYdmDaoA6WOCNOSCTvYLf4kAr34iMoEYN2SxN3q6j6utoDOw1i/Au/0Aup0Av5MA21EAUo4AI3EAq08AwwGg1h/NS+QAuuwAqlsAnbbNVXzc2ZYArIIM7j3NX//lvOSakxeQMeNVTW55d+gwGV8hxXABgPa9jWjKeO+FzIdF3X+2jXRYvXqbuHkJxkjoWsx5pe7Oidzuqd6NnChoTYJR1UxrvRJF1C2PaAlJg1eXq812BachaCE7YO5xRC46ugkhCnoEdHrsMR7EBTmt0Od4ah3ffav/AM0fC9P9IOzIwLvRANMCoN0yANwQ3b1twKxFiManzjN37VahwKr9AMXy3MOunFQY57ADvH0XejVIjdx4KbLhZ3TQlXDCcLYoRqIAIPE0zJ50156T3Xd23I3Zm67NXIxxS08FgRToZSR0K0ziqmXnrCUoue2AHKG208PfzRiD3nqow82Aag/g1jytfxDYzZDmPmp+NkeqZSEf86c5Lwcj5STgvpIz+SbHY2Ddbg0yQ+DesAE+ALvjTY4jDu07TQCqtAjJyA4ze+CZuQCame42ms3HogDEBuWl/sxasdo/V2hFJVaPnWdtttUAbnJo6xcBZHNfs3s9Fpu+yd7Ebr5ZKnupf3q43XXidlEbTGjiK05fw8plPL3zU85yQNth4d4JJ9DcW7rr1rytgmrUBBij0hL4DZmJo4r6nwC4/eI1xjE41Og2E84izO6Bq+6b/c6S9eDdH8C0ld6qVu6grPCahuk5uQ8Gq8CXkAAy3gAnngCsuAmETO2rXuv+XMg5GbzoPGJb0u/i0vO39WZBoNMd75Z+xavt53rewyb9eGvLqQB9geV2vvQA6RnFIi1KV/aHnXWtHdjufp+tEDLu6Jva433DwmVHRu9Hvq0MsbDu9D4jC+kAoDRmWn0hJebxLB/QzQkOmQDvAB3+LOYPCtIOqnUAqhEAoMH/EM//CofuM2mQk2aZNw//ChYAkVkAMxUAOmYAqnEAqrQL/Txn36issBj8svHs60yI369FVAikqpBM/jKAuEMt7ykCEs/8FX/qRcHvMzP/Nd6qXOboDTulJo/o/qBQ8COWBHsqUwT9EirdHlvti6z9j9Se7Ko3qjHJc6cYmp8tnFX5g5EXyCWg2U0Cpn/mtsGd4OYBzNLP7EZb/pjr/vwEALtuAKa88Kp2AKbv/2nPD25v/2OX4JyY33fH/+l9AGFaACe/D2gw/xra7qoSAKprAKreAKzIzLAKFu2jRq1KwdRNhM4UJmzJYtS3bMWLFixCwOw5hx2MVhwoQNCxbM48iRIU2enJdynjyW9FyylBcPHjxyNMndPJdz3E6e4Xzu9BlU6NCh4owa9Snu27edOZ2ig4qOnDl45sydi4rOqjmoW71GTee06dJv3rx1Q9tN29q12dxmwxZX7ly62NzOzcY2bTez3tS9A7yu3WDChN0NxtfuXbp06hr7VffXDzrG6vqepWaW37910aSx/ssXWnQ7dqVLr1s3sNqzX7VovbY1y1arVqxWnTKVO1QoTJb04JHjZsYLFitUbNigATkLGG7uZOLEafemSinw7MZuatN27ps0fe+uyRbqdZEJGkR4UCGzZA+ZrU+GTCJFjhgt3sfosaN+jftPnqynnpTiaeklmWZCkJyonDqHJwfHISqooyIUJ8JwHiQrw66sSocysrLyKkRzALMqqwyXOmuvtLbRZpu37tKmrrqumeuaa9ZSq6933AGMMHzwES2fH38cjJ1zsOkmMsu8aWwePy4zKx2ztKmGGn38yQfLIE0zDbVpovnFFzF9cQ022WhbxbbcMrmDBhfefPMFOeFk/qGF4lhQYYXkNHgDOz//DMWUUDbhxLvtvkN0O05GMW+ggqpRb6H1HmpvmYYcim+iiojJiJhiNO3Pvk1Dzc8kYQIUUCUDbbqpplbJYfDBniyckEIKZWXqG3DAOfEbdDT81VetRPxqKwWXCqqsvvZikcUX4bpLxrholAtHtdb6hrEd3eERsMPa+VG0IaeZhZNLMomsL2qaucMavvpCJ7LS2glSNC7ZSc0Z1sIcsxbXbIFtNtpG0SMON2iAIQYYYHhhAgdQQDiGF1ywcwXjLtZAgxVqkA7QPwXNpBVRDEUUPEULcpQaSBNq5lKHHoIZ00w1pYgiY26mbyNPa6bvPvw0/rJIpZReikmmVhGEB6pXcZLVwnCWqtBpoZD9aRyxIAxHKVkdxCorqHIqccOorKL6m6fN6mYbtVlkq0W3tXlRrrfkorHtay+DCrAOGeM7nXcQ+7GfX1hhxRRMkGmnPG2+aQOHOwqiRt7B6s0HtC6nWS3MX/gVE5gyabEl9FU4qcQOG2SYgQYaZmBdhhhi2EAFGCg+ToMMKJiAggwy5n2FGToGxWM/N8lkFlZIPlQT7oCBHPJqVp40GekrbeghZOKb72ZjjkFGPpo9tYhn8ekbnxiXzic6HvUPRHrpm666emueoJ41QgejLnunpfQfxxsHmbKaiZYClaV0aFhj48o3/hp0oXAsqxvc2IaK1uYitjzLgtrYi1myxaR3UIZv51AWlLyxGHZQYxa/sMUcVtEKerQjHevwBxtiYANPyCtLlONSZza3wzH16zWvkc0qKmGD1NWgBjQ4ohFXN4PZsSBjE4Ciw6KYOwpUgHcag4EopBM84e0mOpxwxeA+oShFfScUy2hGlarkPEhN6lKSagZE5COR7SGDUsfg3kTC9ynt0ax8PltfINcHj0HWhCYJWlpU5Mc1ndSvaoucWq9ONI4TXa1rX8sJTnKila8FK1dna6CK9tK2Cr7Fbmjpi7LQoTfGKAuVaMHgu8xSjTA14gRq6MMwBNOOf+DABS+4wS/W/hEk0nQpczvkYQ/9BbpR8EEOb7ABEm0wTWoakYkuMA7vpugwB3QzArmjIu405gLtdNFPXzTFokxRilPYQkwiiw52WLGM9NRzIemBzxxvdoxkKANTy+je9vA4RzzSEWfjqxkxCIkg9SWofTMx5CEhqiBMWpJBFwWKUBaZUZ/0yhuT7FUjL+lJrgmLgMHC2tkuI8q0kFIvLUXlR1FUmctgsG03whEGqfGLSThCBz74gyR84YpltEMaOtgBHZ6hpdCURh3S0BcypTomYNCiFZvgQxxoQETV1WCabnDDNGkQAxcUZ09XnGI31drNbU5AYy0YVMdCMQpACQqdl7DEobyT/glNcAIUtQge8TIBDIagUSH1jBR7ujfQ9rzHId2T3vXkWFDK9lF74nOV+1xlE6lApX03mShF0XFR0jrFfhslikxDSBZKoihDYxEWa3E1QNb+5GmrDSFLRRnLlqo2SmexaXCxYSOcXosa34iCD3ogiFv8ghrs+Mc08oGL0OijqfgCk1SnKibXtGIP0TxiBiQwByNSM5pNZAGeandF20Vxre/dZsZYgAlCYYeuu8lNfkMBCuloohLKM1R3COVXwRI2jjBDI8us0TKIRIR7hmVwfCoFMwdTtqD79J6mbiZRzWZWkx2eidHct6AG9YSjj9yf2aomNZ9wgxu3TRYANzrj/qZZiCyXuXGKdMtb3o5yLTQirrVgqQ1r1OIX00BNlvyxZOtWrjPPgPK+tismWqzCmdA071iNaE2GTexNxdGTCtjb3rS+V61ShKIG5ltfUcw1O/nVTSiig1cBf/GL3tFEJjJRjJe5B46SQrClJCUzS1Wve4eG7GIr20c7crjDUtFkU9xHyEGGVpNiKbHVzvFIp3wjaiwOh4u34WIXt7ijr8XQIzMqW0cORZI51u2QhXwtl2oDp7NmC5OUvOQlV+5LUZaydn0BDFRYAg9hvcFXwRpWLnsZThTDk3FUsF7eZWCbZnZABC7AAR7wYAdsmAMdOPGdTMwVzufWTX/pMGA7/tt5E33gg/LO6Oc/t+w9DDnsQmA26D67x3oWxqOEDcuqR0OaHEcRB082qTRDFtxrS3HKTSCeE6aAOiikLrWNX41qVM924zmGEl9imqIeX0stLbVWTmO5Fhapwx//4HWvnwxs7YaJFrfohByUvexl26AGM5DYmyTWAqKD2WLSRs5Zn1hmBijgAR7oQAc8AIEGQOABEKgiBixggW+2AA+iQPe5scOHS7Tbzp/QxCT6kNdMyALCh11wQ/6Mz5Yh494McVn1KGVHBL/xsDYBvKVfhVFZMcgcHXbfRW9C4oon5eIWD/WLhQIlV6NItTLen/4+DnK0yfIsK4116EuuFnX8/gPmTF6HNKIRDWAH+xfExkMc4BBWnvM8mjJImMReYKeyHt1i0wY+csZcAYcl4AAEGIAABBAA5ivf+cofwHsZkLEX2EATYdevF/dg9i+inQ+R+K8mQkGMZqSnjfkuP93tLXe8573Pb2T/YSFVDZpsBWmIbFVWYJXpBzVoaYJfPP0TLYobh6j5NMiLPAQcChzjOA3avM6TJZF7FxUJOZFzIB9rqXU4PSxJDdVjPZprjU+ohDqgvWWDgxOcPZ8bK91ztorxPeCTtmlLjuSggAhoAARAvgEoAObjwebrQeeLvrVKgIxpgTiogTwoBT+BM1Fos1DgAzvjr+7TBD7oA0ro/qtLeIVjeJ4tVA/ESiyXqTf3iz+FcAa420JIuT+kObyG0yyroLGniIr3acM13L9zMIoTo5UDtBCM40PJCwrQ27wMSSXOi0DPG0TOk6kLpLURMr0lw5eBUD1g8wVb+AQ5CA4TRMETDCsacJ0ue5OiSy/fk7aLAT4xw4AIwMHlaz5V7MFW5EEBGIABIID3MgAiNAU40IAa7KYMsANMyK8m1ISy46Kz64Q+mARJ6CtLcIVXuIZH6cKDeB6WWY97qjdJWbAFSz9rOMNoZAZkMIY0BEeCexU3RK2j2JVdMYpzmMNOU6A7TCkW60M/5MMJIrUJYhs+dMCPQyVBXBYRAsQM/lkLb9AGEcqgKGlEJ4PE1XuGWqCEOZADrUoBN5A9OIgD2XODn+tEhoETouPIUDw6GAQ+DpAABjAAAnC+VwwAVnRFHUSABFAAA1AABmAAB9AAbnKAAnArFrAEGXAAAsBJa5sADpCD3BiFNuMESdgvUFDK7vOESqDCKzSFV4AFbfTCqrRG8+NCbdzGrYyjiKCZhgpHAOQ/GjOx/iMtqyAtB1HAyIvHeBy1UWvLPvSJfJQkulSWqTm1FFHE0Hul0jO9fkBIZ7AFSbgyinxIGngDOdDEG6iBjJyTZ6MYjrSTO/nIDaiACFiAAki+VVQ+lIQ+nzwABFCABWiA0iTNBlCA/gZYAAWAgGmryZvcnRXIgxd4AAIwgAogPihSgTyIs1DwBL86J6VEO0sAD/FjhVcIBsRamaqExq1cI+dhI2yECDriGWIQpHBMPLJ8EFXbiYS7GrQkPDy0OMmLS4yDyz5Um7b0R8s7RKqJEPbcy1iLJW8wPZjTh3VYSEqIg4fcT/6sSMUMK9dRGDl5zMg00I40Ost0AAOIxZNMyZR8PlksAAM4gAWwUAUYzQu10NIszQdQzQnYHdc0ALdagTe4gygIAQioABTIAOLTADcgHEEJBVEQPz9RSlDwhE7ohEQJlGUkhnrKSuVsHsgZiJRxHvV4Gew5KJthKEGqtMMzOHJs/iTtVEueSLhwKK3tzBqEW8sWK08Iskd6hKC4hBJJOrVc+ag/BD1/xDENaoeX+wd2uAU+4AM8qANLrMj9tMiLxL0ChcxPJLrIZAFoU4EJUIDjk8UGPUkgLIAEsNBHXc3TVM3VzFAMVQCXxFAUyJgMiE0GINEZkIQGQIEoQIFXuIQXkIAMcINXKJyiDIVO4CJYxQ5RyFFE+YTdIJxXSKMtVJloPMMhLdJgTZloXA9MObTt6SOKkAknDST8e5/Dix8qBYpFihW13FI9VMDyDNMwrce14cORW88QwrEzLaB0KAsFOocy5ZvS8wdpUAWnxIN4tQOHtERoWh2F0Ugva4GJ/mmBPxXUFRCvBihJWcxBRYVF0HRJSF0AmbzQS3XJBHBUh21JBGjJmLyiDEgvByDRF9AEbYuDPWDVG9AYGXiDsKKmG3ADONg+LprRWv2OWxWFXHUFawDW86AGmxXWgRCI8zi/vJMj7MEjP7o/sARHQzKW0RpLKr2QsmyKq1napMBWoci4BJTauNxWt/BWUdvWCCrIuWTTd8kQAwKLbKkMZSnXyHCGW5iEPaiEPaBTPJhXaAK6LpsYZ9tIf22B45CABCgAzYzFv/1bAvBJBGiAB/BQDI1U1axUS3VY4zOAlkxYC9XYatudOvmmtwoFFpiBPMgDP3CDjpxMj8wTFrAB/j8RhU/Q0ZcNBVLIL1iYhZvN2WlQB9RoFIFoFIJ4nkFbPzlStCUthqI9pIhSQ6uYCfCMVmk1S50QCqSQEKiNGrTwQ6dxy63NhvTEOLTYWozzidDTICZpJbEl274hoG9Qh244hkywg1RoW7e9Azm4AU7EVwKdE7v90xZIAQxwgAPQTMEFXMA1gMI1XNOU1AVwVIXFUIhFAETVwZhkAAJOAAfIgLMSMyJsgcvUmBUwBRegAc6tA7sFRY9cAc0tt9043Vqtr1KAs1cABp2dXfJw4RemXdyNxkgpVsU6tKClmfvLvw4LkWddmuNVWi2VkE8jYuZFwC8FU7Wp3vM0zwli/gsx3Vq1wSAHFF+w6Bu++QZrcIVM0AM3+A06eIP3RSImWhi6lV8PZgEOqAAIwMHARb4c9EnSfAAKgICF5dA7HmDGTQAEoND9FU3SzLYKyAAVSC/XHDOiywCaNA5TgIENzgNMmJ1nQ9Cja4EZsIQ2Y8JPcFlCWafccAVTiAVlgGHUOI0Y3tlhJVZ+e6wbviyKqApndR+vUDjD4wqkndKtGQoay0Mj5mVxmNqp9VJtheIozl5i1gYX4wuz6Ysrhgos/gYTCoVLuIQRdINkUx3Wwdcy1mb5dYEU2AAI0N/kg0XoC9xYrLrCrToP9dA75tCGbdyWZADRjADd2YBB/USP/hwz3kFkBdCAPOEEGThCzoUBJ+pXQE0vMNPgShAFUGBCUjDhQulkUyAcV5iFaliHe+mS8tjZm30U6IEjvUM0feojHUY8WaZWnbhl+VlaXYbaIUa4l64VqUFie9TaMMXaba21tlkbDFJmDWIMDzIgFAGGUdCET6AEErQBlL1m3NPmMp6TFOgAC3gARRVnwI1QHaQ6dG6ADpBUxZ3Uxh3NqrMA2enTF9DIDwazCR4zi9mAWtyAFbAEHICD2cwDGNgAB1iBFvzgF6CBSxYFUhgFh+4E7xi3U0Dh3JhoYLhojPaSje5o9StW6wlpRaMjou3hHT6HmUhp5EVe58XWXn5p/pf2ZWAW5m4lZuq1ILdguVED21T6KL4B6m9QhlKwhVugBDuIA8ZM6hmQgYzMZhfgAKoryQIoWCD8Xw8V5+czgAC+43WmVMYtzQjIgBXY1xhYogHdSFBsARhYgWrLTU7lVOMYAOVQgT2AgyNkHRdQAQdQAfotuu2ugUsYhVIohaLM0QAz7NzADVbw0YwmDyUp0o5ezjDcu5AeqO4h2qJ9leIFT87mbM/WQ5gu4gp5aegNZiSu6dO2x9R+kdWWJbMRVxG6hlXwBV6QhPZlNtbh7Yx0gQ24gAXl3+QD3AI4AJd8AAnIagN4PuUjXHYmzUvN0AaggAtQge3W5tfp7YWR/hOiI446Sa83KcV8nm4VEIAIVgE9sIMN1oMaUG+aNGNne4EZqIFQoG/6FmyTyW9T2G9XWEZkUJJTDnABX07ItjdKmZ7IOrQEx06JChEH7+xrNWIIr5UJqfAH2t69wPAk1nAlhgsZMSUccW20CHFv2AZgWIVoUAU+sANmOyLeDroKgMkHsAAOyF/AJYADwDo6pjo5vroGAMLki8lHdVg5loANCPPeZmolN2uzNuONrJMWCOHiiHL2GuQVCIAI3oA70AMY4FxMoIEUcAALwPUdcJ1u8zY2cIP8HoVR6IRN5oT8OgVWCHf+foVXWIbYtVlftSdsJHAEwx75cFJK03P8/pNScghiK5XwfIdpjcLDQLcQlrJaCFriqx14Rs8LtnB0UuLLbpgFX4iGScBtFayBGFABCrhBBICADsiBOXhNPnY6CJAACTBcw7U6CDB5k5/qgzVJ1KzYBYAADHCBhVHx3ibjM5YTM56d3aOYLzto9VI63iFkALAiFZCDSvA6TOBcF4gABzh5lLe6qzuBNTDstKOEbt9R5eEEdjqFrQ/3U2DzV4gFa0B3I+3VOWf3j+6z+EA0lVCfohmkeVfDqjAHP9f3uo/plS6KqB0Klmox6J3Hgt9wwH/0tZAWuWE5vUB8YxiPWuiD4HATFECBBjC+AzgAD1ADSZgEDpgAG5SA/g6gY5IH+ZA/+asbeRmPxQK4ugrggO1W8ZmHAdRJHZvndbplGBjY14IOXZ//+X5uAQBwKxVwA0tggThA+jyQgwiIAP0l3HmugA5IgRSIgDegBMyfhE/Q5KsnFHZSc8LhfnKfhbG3WQG3J7RP0kObngB5iQF5+7Ak3qlg8HMAh4SjUrtHOBrz97xHCoTjhrSoWhVpYg0HiGzbtmUrqE0btoQKFzJMaPBgNmy0nuWbVEfNmkkWKDhAkAABgw6pUnlKYUGFgwYNGEDYSEECTAoRIkB4sFJBggQEBhAowKDFDBo0ZhAtOgMG0qRIXyx98cIFDKZOp8Jo8bSFixYtWHBd/qFig4awYjVoBTBBwwoamVbAwZTn7YQIE5BaCvUKVixXlVAMdZPJlKlRnTpp0rQJlChWp1gpZszY1atXwKhRq1aNMubKli1b62ytWbPPoEEzY9as9LLUyVYvY1bvdT1682bPi2c7Hjx4tnPz5k3OXO9z5saZOzfuOPLkycUxb+78ufLo45iHq279OvXqzrl1636dG3jw1cNz21Z+IPr0BNEXzAaxYMP48ZetYicNmDN/0Tx14JizQQ648JKDBRJY8MACFLy0YAUS0GQTAwoosACFD0igAgtMESXUUEUp9aFSU4k4lQtOVeVCVllt1dVXY4mFVQBnqQADJy209RYe/hNUAEMNFHzCSmSunFJJFDPUwMFfpZQyWGGbfBIKY4s55hhkrxwjTWaZXaZZNZ51NtpopaGWWmrMtOYabPSoqeY88rh5W2+8AWcOcHLSWZxx0ukpznLP8Tmdc9GJcx2h4Thn6HbccWMdeYySB5566QnE3kPtRSQfpth8wgcz2mTTzjOqSHIBBQ04QEEUv6RyQgU0SQCBghHABEFNNk2oAAMNXAgVDTVwGJRRRckAIrFMlTjiiCi+gFVWXLGgArQuhqWVADK2EAqPbrlFQQY1YFIDKKa44pgmHcBgwwqVKLkkYYZxEkorjU1JZWTKZInZZl16+SWYYIpp2mmjwTZw/mxrvnkbbnH2Ridvwg133J96Curnn9BFZ91xhSJq3aHeaTzeo+dFWpCkB713aaYKXbPyNdlogg3Ltsg8qgQXdKADNBq9BOsFErxkawEHJMCAAxJUMKMNNtSwdK9KCxWsDFEjNcOwxC4Fw7HIZm0Vis1yBa0K0mrAQgsERKABtKb06hZcFGDIggsx0ACHHXvsEYMLNMCgB2BLctIkJ6DEO++UrUQGizWUbcmlvvs6Llq/kRMMmz32DKxmPLMhrFvCCs9J3MMST+wnxIFeXF3GhVLnZzjddbdooSGLPHLJ2JycMsws635NQtdQw8Yst6hiUgc5QBPFBRBwgAMHFkTA/gACBxRgwAENQLABjzG8oLTSNXTPoa/BCguD1DFY/QLeyIoYd4Zdr8iCV2GPpYJXLyBwdtim2EDDW3BNwMJRzIcUFJHNBjOYgB1MoaRP/M1dgiOcY1bBmMjEohn5ehwGQ/MZDO5rcpNbk5peozmEwQked8rNnVKoQtGxUDrh0BN2msMxGTLHdd1glMdCFilKPcRTKMMdpljmiznQ4hi2QAEHUpCKHTRIAnGggQRwYqoI9AwCDUiBDWDAAQp0QAZuSNrSfPUrGYgvalUblgAFmJQXyCBrycpKDFbQNRXBbwUr0EAGMiAWaFmlAfjTQCbgwL+3wIECE1iBDGKgSDVG/mUGNmhBDRRYClEUpjCBGxwEp+QKWATjghz8JCitUbnX3INgIKSHPEBIm3gcrIQmrFOcVHiOPLWwhS+82DhmuLrnIMqGOHSdDndIkPaYDD5AxN01InEHYPwCGDq4QAp4YAEOoI8CEHhVBVKwvThw4AEUgEEFLNCgDnDgi0zj0FA6FCxFSi2Ai/wQG924PjjKcY5dewoe85iBCWQgbC9wkFguIYdB5gEOFZjABhL5TqXMAA4zUAErSmEKSlYycOPKJGNWsYoqEeMynAml4z5qjXxxhnKW8+BrUInKEbLSTa3cjZ1O6LniHGeWgGoOCwklHYrxFBzgeN13fAkySO3Q/lLu8eExGaI7mMEsI8y0BSU4QE4MVKACFMCACmLghjfAAQ5x6CoHjEYBq0qAARcICjp/pU5hmXFYR7FaVKKiPvfFAG7oM5+IWqABDiQxBRuYwFlgcAEHiCUPepjBWzARBxWcxYyKhIEaYwAHsoVCFIGppCY48QlMQrAVEmQFZGJxDM40LqSbYVxnSEpSlJoyhGxiaUvlQcLNKWymr0whcmya01uOjqfNsSHsxiPUcJBHmEZ9T1LjwzI+1MEHnwCGL24xCj3UQQ5uuC4c5CCHOHC3u25IAQUY8BGVJMB6LXhaWtVJRra2E0SPjav21GciyCLlsU9xwbNUkIL9ogAF/nrUAAw24IAMbGADccAEDOTwFjm8IAIZoNpjGSnZGWjAEn3DrJPm1YrBbZizroiFLJaxmcflS3EiHalqN4NKl54ShKlMKW1q49KXkrC2ta2TLGepW9Ghrre+ZY5PgfpLjxE3PMIcCMksldz4pCMVLmCDBEoBDGDYQhN6sNsd7mAHPNhhu12FwxtiAAEFGAABZX4AA151PfSmlyjrpVpbYRDA+pLvvfGkStQWqcaprCh++/WzWGCAkrNswA2bgMGBMYEHGujIse+trw3g0II7XLiSm+CElBizYVa0whWbplIsQGzB0qJ4xCT1Uoo50+IVyzZz8zDYmmpzG5fOdrY3/p6pCu+041oiZ1C3/DGQfVodG7rOUY8qqqUOohAlH/Ma/VADCtjQgFNA1xaXuPIe8MBlLssBDtd1gwsihGYFRM96EPBABCwQPvCJUXxwZqfUlBKDRFpt3gq9r1bg1wKviG0FGbijHqvigLNwwAaggEFb3HIDwL770ZCtAR5cYAPAmGITmOWEuDitcU53mrOdlkUsJkMNVKe41CQ+9appPWs3nTLGM55xrWEqJxvHNNe6piWvgS0OnzYnyMMt7pGNKvT2JPUa7NDBDuoAgVZA9xaW0EMl9HAH7Xb5q9h91augVwAF0OqaCgqfr8KYVvbmmYzydjOE5/3o+3bFjnas/iP9wqICF4Qlmih4wd1dMPC90kAU2XJLjyZQdj0nhX8uiKQpTvGJwmRCE08aV7w4DNqLarrTsZhFMVTLOFKffMTWcPHLWdliecDj5aY/vcplLnOavxKFNqeT6aLzjW9oh3U89/XGht0NI5tHZCST1NCFfsxsUAMaflBGLSzgCmai4tqVyMPUtbtdN3wZA7RSCbm7XhMIsADsTBPjUGpQxscehYxRMwq9nVIiOtbR7W/P7x03oE0XoIAH9ueBNmGw94SSwkiYcEsMYMAEqJ2eRdgM4MEMxADFjcLFcQLkbVrkeVrlDY4rzMIsJIPi3IvngZRnpFTBnFIqsZqapBLq/pVg6uEGbbFeLL0ensxSC46DjvWJc4DDzoEDolAMkQEdkqlH8AlfyrTHO/BCGyiDKqCALPjCL3wCJrDCJexB9NlBHLwB9dXAddHKA1hAA3Bd1z3ACzCNkfRKGIWPAbkZ+ZQR+sUb+zlL27kf/TyLHaGNsqCP/cUA9ugfocEAKCzN/+WBC2xABLBRWymUIs3AQLlAK1BcA3pah4HW5D1gx22YBc5CM0wDJU6DlpRc53XGB6UUKplSCI4gi7FaCcacramg6+WaC7agju0aT53DN+hceLyODqbHyRiVQ/xQfBhEPvzDErGBJLzALPhCL2hCJVyCJexBl8lBHVhd0iTN/gw8ADSWStdZgCOdUxg2Y9itFdQoVH1VzbJoBTiGo7O43wp8jR2FDQukQH8l0guEBfnsnQq8QCnsz/9hAlawgL0Jop7NwBO9wCsAxilowiUATocVZKe5giIeZIdV4CxMRiVSIr6o1khNpGd43iZ+YGuB3ieaII2RoinW3Outoo4xR8YoB0n2mm8R27FFSi0eFdFhQ/DZTkJowy7+AyLwAAr4gQ5AVy804SdkmxxAYZd1VTMmTQyoRANQwANAgMQVZTZ6z3WB0f78yvis0VOISFSEo1b2mdu1YfyExQpgBfrgnTvOAAQQGgucQhwg1v/BAA0Eoj4O4nWxQLgknkAO/qSTFKSnISRfbhhfKiJDNiQ1SEMlXmKqpdYGXmTBZKTBsBwomiAp1thH3hYLiuSu8dZN9diPqaTsIFsPBp8PVQM7/MM/sAMa8IAOqIEbAAMt1IIlWELzddmWsUIeROEXFSUNLIACSMAL3CY2ih0N2MC33Sb4wVlTyBVTKIUMfONW5lv7lSNUxEC0hMWzzJ8LhI2cwYoGbIAKnMIewEAe/B8cwOXgDWKkuQClAcZdGgYoNOJe/iV8/mUkygIyFKYl3oviSMNhdsYonVSahNAHrZpGnp5H5oZkSubCsCCdWCYMNqhuPcfs/dhPFdt3iAzvbYMPDVMPDgQ3mIw6+ANp/uJCFPBAH+iAHABDLajCMVqZHdQNHuRBKRijFBZl93AVmH0RcYrdcBJnh8BVciaF2TVnOJYIZJkPiuxbHcmdNr1ACrgjDcgF2qiAKVzCC8jBHuYjedqbDTDYDFDcJlwCmB6Ge8YnmSJkJDbkMjykmk6DNGBJRKZaf7KWnP7n6KFeZB5oCs4cZebYKjooDK5iz6EkxYADdwDXUBUXUe2ghgqdNhBVN6wDiEYDIugAD9wCCixTLZRCJTCJJ6RCJdxBKYSCRN1BHNBo0uyob4LR0mxVVLYb1ZRR1Sin1KhfHEKWDNCA3BjpOLJhWOgZr8xABFBAlL4LwtUjlpInGdkA/h4sC8VxApgOJChsVJlOa2A2JDBYw5o+pJsa5mpNTuX4Z4DSw+V0Yj2wmJ3eaZxEZoKi4ix9w53oXLt+Azgcx+z5lA3eoO5R6IUeGb9y6DY8KoimAg7Y3y90gCWwJihUgjDewi1Uwh64QimAgqjqgbcJZ1QW5XCqqvcIp6qOHazGan09GlqhFYfIwA1khR21gApsxR15RTniHfrgwPkF63ZugCWIgh7+H5bCGZwlkgwoq/5J1ERZAphmlrRSK5me6ZQBQzVk60NiRpu2qWp9K9VW7Zz+J52KIkfeaYGynq7d3M0dBzjM3iqGzk3hoFDJouys7b5y6DSsgz74wxr0/hcOJEMFdIIFcsIedIInRN3BDoMwvILEXsIbyIHFtuqpfpuqnuobYCM6FefIEgVeXSXJppdQ1MAN4AAOlKMisREcGFBS1EAKrID6xUAODAWUQssdfIJD1eNbvtn5xe4M3AAe4M1fAAbRDiSm9SW1zgJCysyZWmsxOC1E4idltCllVK3yguvViusHPiZHthrX5qmNpZDDqKJlZu+D+hahABd4cCbbzg6GdkObpsIu4CQK9EEtUAC1tcIm7MFrWhjgCoMwBEMwuAImFC7HXuxwSmFU7uip3kAzUuUZzuqyuMCGWK5Q2MAN3MByag+vrJGR1AAkccW+uRXNcoAKvMEn/twBW36LGX2sDrDBHSyLhSXes2aWuCCtmfquLQSvBU5ZfRLvfTpt8i6v1Vrta4zSnIJg6EFmKU7mK6Ui9oqk9a6ivSZxz9GgcxCbE4MvZ7qONnTDM/jBDvBCCuzADixDKlgA0wXkJQCDKxiD/dJv/QaDMMgC3Vgsx1qsFN4odkXhG8xxVN6AOb1lAh7FW5UfUUQFAlfu2GFuDGiF+6FFIWsAUxTYHZnfgG2nCtDAT36wDayXGe2A/Z3ACXRAB/QAGyzLHgCkMeLlKLBwC1erBdICKkMXM6gDDTtt1OJwDsNy89bpmwDx9FLvjdnc9RLxgroi2fqyvT6H2soiMO2e/ni0TqEaczGzAQ+kQSpwQBvQQjdIAga4gi/E6CUYA+DabxlzsxrjARsn7lbR8XV1F5j5rxsIcDrbsdJILrEMy1OAITodBa2qSDmS49u1LFpswHmhjcDlURK5wCdUwgfjQf2hbwd4QAVYUQMsQAM8wAmkwAykpyloQu4ehu8mrQWa8pnSAop69C/8gjWsQysTLyyf9EmjlIA2ZvSeYOdwDpy8NCzlsoJqryt6w9i+YnXcnq9lh6Hgq3aMh+rUAQ/4ARugwDUMRB9sgCz8wigMpDHQLzdPtf3CQR6g8+HOMTq/QRTe6Iymahj2ylsuRRx2DbAsBTjeE4lspRq+4R1p/uUEJMBM8JMKOKsK4EE9voA41YRKMECuQMAFxMANWEAKzE2zvuYlXFoLZ7R8wjAqo3It+IIvRDYSFgNhlnS2orRmK68HietKa2303jIKTmZN2/RN5/QS/9gN9vRPxw43NEMdzIIM8AB61AEHyAItgAKYRjVVUzUcUCxXfxtXbxd3zbEco7MbMI3csBsBH4X7zJFTDKmyfIjXlKNWuFFWrsgEdIQDzPUEZAInEGI95gFgvUqwslEHzIEoxMIluAAH8MgpJJ4oXLQDBmYFmvJj53ctULZkT3ZI/8LbroOAk3QlDriBE/hmJzjVYu24+vC5ht5s0Rhv1BpN97KOHbGO/s3eN3gDTjNxDSaxvXaDN3SDz+nrE3eHN5zDL2gPMnDDN8yBCuB2KFhCJZhxb3Pzb4OZdblBHMxBcWu1G8gBV8/o/rhdhiiwOq3Rkd4RP+FRBQQcGhKpPAuLXgGWlTsAlme5lQPWHoBCHrxoeGLCBLjNssoBQu4AHVhCLJzCDUgABbNC4pUCYmdWK8DwKed3a7Zmf/N3fyPhLzxDth64oK+Dghe6nKZcS4f2LdOcglr4Kmo4T2u4pM+eN2w4pVd6Em94pUs6h3uDM9iCDKRAHFjDN7BBCsCCLXwCjV/CGd/4MMSBHnSbbcZBHVSX/yaN9NFxFlkw/LhbUYBN3BHY/nbikdyhxZOPzQQvzQzgl1fsk1wI4JVn+cBtuZW/AcbpgR6E+QZUwHnBgSm8QiyswRvwweXNgQPQgAsIrSnMOSfU+SygciTieSqjaJ/Xe3+HtDMMur4P+D0UeoIfOi0n+iguugpWZvZOOsJPeqVvOqSDA4dreKdHfDNElwwklC18w8m+QitkwjHmQat3s/2++h10VRzgaB3cQXUl99K8wRxodeO+ANzIAPy8gFHAAAvgqgzoUQZgAFXNRAIcQPQkQNHM3QsUTR6p7JYf1H/tkQZYeQRMO7WfxdiEwrtk+/8x1gpYaWjRwSrsgSzIAh9woQpcgkStwpx/wirkd7zL/rtk87m9S3ZIX8m+6/s99Lu/G3q4Qm8IhqLAd6QrCfG6YrhNJzzhFz7Ed8Mv+IIqyAAGyEAreAMO+OMqYMIx4gEZm/HHv/pQCvl1zUGWJXdy00CQF/cXdUXbydl1tgAKJEDQlJkBTM/9oMWQLosGRIABDE0EgIWOiI20RH3Ui0UlhEIouIUcwMCYr4AeBIkr9IFFx0IwVIIEuIAMwKgpmD3RgvcpyLv2U7bbv/1/H0OAz72B1z1K2/3d87BKfzZL971LU/hHlrZpH7zhJ/w1JP7iY0AM2II36EAM/CPlOyFAGBMWLJiwgQSDDZPzRo6bOG/c2HBzZ49EOXAk1ml4/sOGDBYsVqhQYSECAwYSIiRgoEFFBhczYLysUYOGjBcuWGyYMEFDhgoTHDiIEFQChQxHNSRVunRnU6cTMiTdsCHOqFCY8OicUCGFKVevvlbaU6mUrEooUsxwY2oVq0uWLGXiZIpWXbt369bytZdvX7++fgX+9WzaOsOGpyVGrHjdPcf37EV2HJlyZcuX62WuRzkz53r0QIcWLU8evdKgSadWvVpevHisW7uWHQ9ebdu3yZEzZ+52b3i7zZ0TPvzcbuLFgwv/9u148+HfvFn75QsVDQwxbHXTIcOVKUyVKt0RWJA8wmF2GDqEE9FGnDs18NiRIyfOfDdu3rjgcKGB/gIGDRiIgAYbaJrpPppgiMGFFZTySYMNVJhKpAwScCADnRhIQAKkLkwqA56SesqpDlOQAYc6NtkjDhgoICoFWFyJ8RVN2ChFFLN4KHGtU1jpBK5LNikFr7tqoaUWvf76S7AlmXFmGnUSi1JKKR+DrErILstSyy0j08xLzUQLczUxYSsztdnQpM232oBr05zcdstNTjeNc87O4cD5pplfavHkBg6w04aHGrrDBK47hjGooIMIMoYiPNTDaKY75MjDDjzwiMONG+KwQwYJNkihhY9WWIEFmmig6YVSQ6IAqghVKBUkFTiodaoLEEgAwghbRKCCFTBgoAIMIujpwaMo/sCgggo4SKFEPFZZRRRTTLkkBhWSUuEFE2WJ0ZVYUDlhEk5msQQHDmaggVpWSPlxE1KGJLIWYJLca8l7A3vmmWim7DfKKwHG0h6BuSxYyy9BA1O0zMIczTTSUDMzzdlqc23N33hjk86NhUPH4zvt1JNPTd7oIAZaqhnUlVK+C08gRhEqKI898sDvDRsIrMEGTO/A4w47frZjDztYgAGkjz5y4SYGIeRAwhVGHZXWDTCwgIIHKlDAAP8kMODCDWxtEYIICoigggywxYADkVKwgaJKNjGlFFBEKcVuUyo5u6cVYMChDbC8daUONvqYhZM2IKhhhlZ4NMXdUYokMi9g/ual16/pAMN3SX399TfgKyWbzODRLfvSdNMbTv3h0Mw8c2KKL7544zhza465O0WuRZI4AKXFmhduKFQs8RQNZpZXXpGllEvgeOOGF1JQwYUY4MhDjz3GqoQP7Id3wwWlY1AwhRVwYOMFpI9OnwMMKICgvwMMiJ/sBCCgf4EJas0AAwymqkAlozSAArXEYQ+mYAXdQJHABIqibnYrhSSQogEWyCAHdYjRLDA4C1uwaxalkEMCZDCD7pziFD/SBCiAgZfIGclIlkuS5vDFr8RIQxqd+9wNSZfDLHWmS6fzocIUFrHWue51FovdmtokJzgZ53bPaaI3mOGLPtFBBTHw/kUzXCAHWFQLe3gohkGAcYsc1OAmKHiBCihAgQ7sgI06aEEbKmGJPfjsZ3K4gQ5ikIM1UEISk2ADDpC2AlGlD30YKAABEFkABDBAKBSQwAEUkIIGRAAlIhFkCpq1thTcoBKuYAUDRbFAuoGSgQ50oCc4cJQNoEAHNwBLBmdBi0m0AoOuoEMBwscKap3iLZc4YQrxgsG80MKFSoLh5mg4QxvesEqSGRhlRMclHuqwMj+05ulYJ7HYyIY0RexNxmyzGyTSCWTnWIYUb1GHFMTgF85AgSdawbI9WGIS02gXG9owkzro4S2DYwMd+qC9PeQnBjTBQfnq0Ac/0GENf8xB/vhcMKqkoY+iLFDBTyaQrAutrSUKgIAEIPCASTorBS94Ax8scQlQnKIUoxiFA0OpQFKW0pSl+AQKLmCBC+hgD624YAZpwQk78AEVtLDDAVwgg0tQq1op1cQn4mWXIxGzXpk7pmCcQcNkTqmGzARY6JpJTbGO1TMIE5MQh7jNNB3xiHW60zlrcQs6rPMYz0CBKkwRik6kIhWQmEQl8JAJVsgiGLGYxSroGcc9LCQiCI3BC/zQhzq04aExkMFlw3eTGPgtBzLACauQJtGPiMSSl1TBAx6QRhS4AQ50sAQrWsHUmppyFKAcJU1Jkdu7fSJHOrCDJlzh059icLCc4MNx/h+gghvogYSm0IRTOWGLqLaQqlW9qmD2pVXt1nAa0vCqVyvzmC5Fs2Cgq+ZmSMdDzfTQrA2D2GhOQ8S13gZNFfuNxtzkMXQcJx3ntIUq5rBOZDwjBT7CRRR48FiY0WIVnaiEHyhVA5xYNgds+MMa1hCFHFigAjrA4wteoAMc5CAKdZAEHXAgg8d+pAU4EQn6nEWq8bENBSiIgRw2EU+6ubQUpCgFU4Es29qGkpQO9LGPHejTUxgQtsOdBTBOkUFNzIEHOVADk02xiR9xohXTpVcxX2ivq+qrGmXeLg2/m+Y0Q1PNXyXrwVBHjyCm7r2qgQc3YyPfO6vpm+Tsry/+/jsHG+8pBXd4wxvygAc93EEYwe3EYttAWRSooQ99lOwccBCDAyAgBQfNkbPYAAkzqGEObThoZy87AxmYCnwxYAEHkBY9krbAbU6tmwJxfdu6mYKESwbykHVt5B4juRSnWMW6hOsKWAKDlsK0BSmI2hZdgsJdRWWhCoGR7aoCxqrHfIYvmNGMZljDGmWuRjS822Z1r5vd4iWrD+0xZ/dK7DWsmY1a+YzfNpkzrqpgAwpkIB0UyAETy9uDJvhwhzn80w+SiEQkELGGOtChDTJAi0g4kIADWKCKL6ixZTvQgSqjYMSotiwNYtCCm6SgA2zTlhvmQIc9nIJxLq1trhm4/sCZjmKXQbYRkWlqN2L/uNisMHqTlb1sWghT25rgstFNMYo4AmkUUT3StvkSmG7D8BnOGDe5zV3mfYyd7GUfu2PI3m6z3zDt7AarZQI2zfFuxoeqQ2taXUdE37RpGbS4RSv+rQNq/AIFdrCbKlKBC2jwgvG5SEUkcKGGiqOAVlYLKQMMoEgKsCoFf6gDDx6AgAmo4COXVbHH0QIBYb3AsnL4xCxYcTeh53bItrW9TG/LVF/LrfYNnK0D2XJ0pMNSmBnUNio00QqjL9ldUM1LkYq0bcxx+7rYdQa5y419cZud+/tA+9nV3f0rid/tA1O36cgbmh/aPZt4d01rZMcM/r/fwg2s9AYl1pCKX0SDHeuARi92QRdwwQ/WoA10IAUuoAJSwgAWyQHwJ0LWhlRQoA7qQA0ogAEoIAVqjAMkwAEooFZUgAb2ABQ+4RNI6KVqS7dyawVJofZ6L+eIbJR2jNeErMh+T+iMTfmMzluI78mWjdksQQdJyIQ4QapSCPqQRPqqbzCeYTCcwevEjRmkcBnW7jHabvzAj9287/u6j/zajd3aK2E+o2Gw6e7sTTXqizbMgRlUQRL8gAdYCR7Y4R/+wR/YIRoWrxccb+FuAAcqgAFSKyUshPS+pxBF6yZ4AA5rhX1SgAbk4FIsYRVcYRWMjRLlpsdGgdiGrgVn/sq2dA3oGKjneK8Tfa9ukIzXWkH5hKsHfdD4fIEWKkEHWYGXoGuYgMkuwKxepuO6mvAZxG0ZgDEYmaELuc8KifEYkTEZvfALzw+9KIP92O80Hqab0DANzYEWcoAHTuAFcsAP3oEd/OEf7hAaoOEZIK4P/ih8SsIBMEACGIADlKYQ5dFZaAXgDuqkvGISjY0VpC1aKJGljmzoeszIXgqmSPEgRbGlQJGm6iYT74ZHUnEVexAYls0XgIESPGn5tMyXNsHqqgvrdtHbmvAXwk3cTFLc+IEf9kElU1IZXfLsXvIKudAlAyYLmbG9EMYdVKce5qHO5Ov9tuk33lAHKmEO/nxBGsDRH6BhHXrhERDhESaBDnQAA1jPfSpgA1Die1oABZTG41yABn7rFEYBFEohWpqLhPyxH82SpYRtIGeL9lYwE0nhIGeK13ytpVxqpuzGFAtyXYxOIo3vyZYuhbLtF5JP+UiIE6BLupAQCfciCXWx+vSlnZrhCb/OGaohJVmyJWOyMz2T7PRh7PQhNPeBNKtwGb/wmsZQ3uhsiGTjzs7hFlTBDiZBHvgvH6ShF55hEhABESahDyivEFFCjS5ABWTgDYAGDyohFCLSH4/uH3stLaWNH83SlJBMIFkwO2mPLkHJLqnFRvLSBh3opUiBWqQNMLMtPZcultKTFGiO/h9PgdoswelsYaqmykggUxe37rquD+zCTjMBdCWVUSW7jzPLjh/0AUAJNBlHs0Ed1DRFUx/wAR8e1CZTUzUZpmF0kkxKo0zQ5B3kIR3qAA7qyjB6YR0m4RD8wA8+b51uAJ/YAA7uQBNgCzorsUb9sRKlc0ef0xKtU+iskwWHbdg40fY60TvlRhResIF8jMd8LPiGD6jS8wd9QRVyjDpHAS7o80i4tEu3rRfEbAnzxdyiIez6oR8UlEDTVE0VdCXX9E0D1E01s/setE4dtDObEUMzFBrhK61kww5SoA9qgRegQRfKQAeqzA46QflKsNhICPjQsi12NFqoc1LT8jmb/qumdItItVNIf+4ghwxJP1UvOVW3oBQwMUg9pRTQYrEVoqUUpo4TbkGKrk4v8vNyxBRfnqHcqgH7yuxMgRVY4XRN5XRY33TsFHQ0zc5OmZUYJxQ1L9Sa+LQ1YcMeTKwWeoEXdEESViEVL9HXmssuozMVbdQ5+bFSLXU6o4UGgxRISzU795IuQ5UGk5QUZ28F7+Y8nYzp7kI9e8pVKXHqNkEVurQXuBRM+6IXFLbbeiFXB8NXzTRYJTYlzzRNlZXshhVZjXVj4bQ0mRVC064Y28xL7kFPTccdUDZlVXZlWdYePgEPouEf9IEdbuHYgmyXes3YVKE5UcHYopNSz9Vc/nn06JTvOzXRyPD1XZHMtpaUbtxzyeKVlGxOLvHVLmFLIokpPSlHa7OtFiqhW5fPhAiWS6XIFxQWYffibNXWYZkQM6uBhqKhTCV2bukWTRGUY/E2b4n1Y0E2ZMtuQvHh/Eo27q6JT1lWZVXhDmLWDm3BZn9M96JFFSS3FXZ2LXV0UoXP6JwzIjkXrwYyae+1U5MWlDKRlBAoFKF2VBloarPzpXjtL38qa9PTIv0CGCzhPfmxlzQBFQy2d9UWbc32dxWWbZ8h7Mosbuu2blOSDtG0eQG0YudWM4VVb431QfPhevOhQrvveic0Na+kHqqkDMnwM1AWNA7XHY6hD55B/mbZgcFS925w1lJ/1lwz9zmJ9i//MrY89ffiMi4NcnWXFOjusvemlmqrlkeilBb6YjryExjqRghBIY6eilaFF3gr+GxzdVfLLW7RTRrO9B+SN1j54YPp8B9GeISjl2IrFoXtlno7tuzqNHsv1uyulxnXLN5YUwz5tB3w4RekwR/s0Bdm8RLhV1yjc36lM3PNVRbNkhL90RS0U2lpTy4LclTDEyGLraV0bmpFIYpfN4EvR4H9YhU+QQdXAVbn8xN8d40t+IIbNlfL7cyYF4RDuITtmI5DOHmft4Vd2GKt107J7not1IarBHANWVp1OHXwoR3o0A5/YRZbCvh0L2eP/vhy6TdzEZMtjYwGRTcgW5eKbU5qA5jI7IalQLGAvRiBsdYv/stgb6E+iWkTgkv5VkGCO6FgsVVtzTZ43fiNq08a4hZu45Z58/iO7ziPkVl5VZh6RzNA+bbssHdCsXeaDRkfpjkfqjlgqtmQPUPO6k40+qEO2eEZjs1ueAzIKBmJMXc6hVBTP5cFDRjJQJlqC3iUdY1uig2KPXF1ldSlhJTX2mIV66IvagEH5iAVJiEVbCGWfuESZpkftfQT6rNLc3lh/aKXh/eqosEanrCjnaGEw7mOjZmYk7mkkXlNp3dNE7RZA/maXRqbAfeasxlgtvmQMTRMwjkf2MEZytmc/os4nSM1Ry15OuGTiIkUE68zim1kium5gElRlHTOPUcRBvt5dUF3HwVajKWoD2JgDp4t6YChoSMSoudTVnFZly8ao31Zc7rOo59wjsPZjiXWmOPapO36rieWhVcYQPXhpf2amqUZpmt6sDPjMb6kHXjYptVvDOlBJ8OZHe6wnFGwiI04nTE3aF8VaTuVilsQnj/Vn+u5tl7wdGOKlKEWFEZbFD4BtQeSx7D6p7iUFmyBB17ADposlvaiE7rVVUuoEpxubI+Ejc+WL9R6rXXVrd96pOVauZkbr537uYWVbx0Ue0fzr126ugEbH8JrsLX7MlAWse2BH/5Bp6VBsmtq/pKBemh7TbORNnQ7ObdEuQXrmTtzTpRGgS1HqQRLcMg+4aX+ayCDLxWDyxZSQRI8IRL4wAJSwA1uG0lSYRTIdRUuoRI6oRNUgRcOFlsreriJu7gxODAaFrk/mrlJvMRBGrpR/KTztplTUrob9HpfXLC5O5q525D1YbwNQxVYqoolubKDujopsaXkm7M72Z/7lwXjO7TpO6ZGiedaarU/oRM4oQRJ8BM4IRNrwRZuARWKbbcpl688wcA9gQ0wwMYafC9u4TCVbxMqwRM+ARUwPMM3/Hd52cMFQ2FF3MT1fM/5HI9THMX72MVf3JCtm3trGsfXQcfdMpJPMVzTeRSH/s3INVG0C7KzLR2+Nzu0uZi+cU1JeY8TQD3UOaHKOaGLj8QWGActES8V5vISKKET+KAN4DEFgssV8uIV1XwVItgTPAEVKHpQGa+X67yX74UX8rzP7zgckR3Z/xy6A13Q8wGxE7vQZdyQx5sdpMEWAJLHqhhnvfOoI11JlRRfoRZ0idSAu/jSh1zTR5mUqHyB5IYUNiHUN6HeOaETrPwTRAGW4yoVUEFyLYETWAGDVKEs6WADXKADBpwx9yLXS2EP3JwUfp3xgvuCh93Djd2j9WXZOb6ROx6E/fyuVdhu81p6+diP33S6Yzja16EwpNmaXbrG8cEfyNsXSGjIj+xb/sF1x8ddvvmZyIX0yBRS0+cyE516vk33E+sb17h8FEB9E0ZBE+wd3zehwm9BNhFPEqRc4CmXlryFDygABTqAOX0Kg3I7InWcwj9B4n/9YD08W9W6FvSlozf+4+2+45vduZ99uhcZ2/llHXjYr2We5rH9F06h6R2ypna+x/rZyOeZdW3O0peU0jVd3J16yZlcgcz56UmhE+a93iu8wj3BR1LkEgqIFaKcFJLOpy5BAmhFD6glFLwCGGwBFWahOeGGFD6h7XHZ7YX94s+WF+b+Cev+7o1froE4+YHYjpXfH/585FeY5E8+Qfma+qt/0BG75WlIHdghsGW6mnlY2glf/hqegcvle39xNnXX/TrxElTFHfN17YobX5SbNtfIkhRA4elFYd5BPfQnYRIAYo8lTqButeJUqlKlUqxctSI1q1WpFBxewAllytQsX79qobLVqpWqVZc0pfpUK6XKlSxX9noJM6avmTR99bLZ69kzZzx5/vsJNKjQoUSLGjXaLym/fv+S+ntq1F/SpECfWr1q1anUfvy6dp2q1Ks+fGTZ4dOnz6tafmjLrpsm7VnOae3a5buLFy/Zunzr6svHTlq0VaVGGSZVKrHijKcanypFyvCoxZBHibp82TDmzaBAbf582TNmyZklWzZNGnPn1Z1LdeYEu9OmTZMmWRJ46VKo/lW3UqoSRepT41WkVtmy5epUmws4dGByVasmqpCtVp3SZLJTy+0tefF6WSum+Jozc+o8/+yo0Kdcl0L9aXWoVKlRpY5lhx8/2rv6psrH6k9QALLHVX/8bLVfPmmB1dVfbknDjl0NioXWfuxME01cuuDyzDpkfQjiXhGys06J09wVWDSqFCbKKKS8qFgpjDVmCmSIlUJjKZeRAlqPonTmo2otnmYYKJqRhppmqrHW2SifdNIJdpIotAceuoXCySejqHJcLbdEVgoqp4gyy3HHsYLHBTGgoMlNNamCykiroNKJJal0Ygt3eu4ZnkxuzvQLejo1VVVR/rCVHzsLbqVV/ld55XOWPvD1gw9+0UADzS6abgpNhoJFE42H8wXYVD9t8ecffAE69Vc7iZqVXz5cTcVWO+tciuku0HhYYYOQ4qNgPu2oE00vuODCC4QhLmuridJM8ww7gAnWCiqivXijjKaI+RiLhxWWpGU+itZjapsRKconLQ7JbpCdfQLKJ59wEmUlk+xhhx6ZhBLKKJ6NkqUoXOZZy281nhLnKq3QQostl1Qkxyy1RKKKTb6o4sknIVlr5ye98QkyS+K9RJN56Jmc4TTS/pXWfsBWCmywZynooFvrvErirZmGAUbPX3QhRtBihBEGLrnoossuoSr6F2AlYtrp0tIqmBRg0Wia/ummWGeIX6Qt53PrLriEwQgjuCjtoYJsQdrOh7fysstcEcb8qF7DqjPNOoJJS2I0tzjpYoyKOYaKv579W1q4QX4m7mfyAveJJrXVZoltk2vSyeOXwRtvvPBqcskmVVZyiSUYhcKkZ1lywuXHt4CS2CmkTNcww6rckAktqtzBBx91SHKLLZ2wLhIplQSnSsjKpzTynyafJ02J/AmL86t6Xwp30lpvqv32uuSSC9FecLEFF+RfYYUTTDDRBBZbdPEF0UTnovX34cvPyNFJR33pLrmA4QUwyK8RjGjE2XQFqrnpo2+74BkXrFAFK4yhaNAwS4X24ippQOM7z4CGssgC/qm7gPBX7IiGTkB1M6f5DTagyFZiamSKx4QGSOc60pHaNSTLHO5xT8KcJzRRiTsI8Q50aMMNbEADG9zgBm5oQxzmQAc73MEOUtSEJa5oiUoIRIt7MEUragSk1MFrE5zYBClswaWUfAIVohCTKlphC9ulYmCkYEVKfuE722giTqgoxR48QYpUsIRgy2tJ8yxWC0GlR1VboZk/9GGVBQKGRBrkhdFycSwChoEL8BOg/Hg2Pi1oAQtVaAITlLC+9TUhCUloQhW0UD7zdeGTPAPDA7GQBS0MbWi0JBoYulDKLHTBC13IQha8MD/wbS1T/+vZLyHYhCZkARcVBFZbRhQY/kw9gxe5SNbNXka3ENqqF7zoVAr7VgtOaOITLozRj5jkI9Owy0jpkhc7I1cJPlSCEnygww1kMIMbyIGKc5CDHKBIh4LOoaByiEMc4ADROAzUFayoaEYygrrOoMIUPGINbD46L9iMwhaoQEVvOkGnhLWiTKmIRCQmIQlb3IIW0ZmJR/agCVLACRV76AQpPFGLPAm1kNwZGU5u8bxFqkpVDjIRifBDM1NlUxeNCFoWShlN9lnBCsbEglexcIWwmpKVTEACEo5QBCMcQZpb2MIoq+A+t4pSC+YTwxaMmT5XXqGtWrjqKtFqBCMgIQmv5CQxyzdM+TmTmOlLglqZcAUx/uQCUyjM2QbBdzT/HUtX0btZ2z5kKe94kB3+6FsvsEPGG0XGM5x7F5OOtEN1iaITk6DE5PpQRDfA4aBygMMb5BBFKtJhuMRN6EKPe1yDGtShENXRj36UUVCgDjKi+ChByojd2cyGEzKNUy32KAp+edEWG0qFJOZ4HJrW9GKT0ATrSorTn3ZpqEMl6nZiUotAoeeRkCStgGR1FaoIqLRXY0Rfq6A+sxZhwUdIAvuyyoQknDWwag3sgokwBCM4mKtZQF8p4YoFunIBlm4N6xScgOIIH2HFZjUCEUQggiPAFZa4zEKNyxfAw2KBCWg9ghKcMAUJ5qKDy9QFI8Rgtu8x/iIMvDxb1PQmjSibcBfJklZpb/WLTWhiNjvMkj1Zw5l4qRNKluADFYVIhzcs0Q0DnWJxoxhc4c4hDmx4wxvakIMd8IAHOshBG/78Z+U+FA6aCDOTEAMK7W7CSYpu9HFEclpT7OsUqkgFLsy7zuA1rDdv+qEldhpfT3QpeIS0r556oRL9nucWlJDEJCohCUz9Yh3mvcXNokeqf2ClhNDAhRisYMoJU1itE2YxK9FaBCIsONlEwPAQnk0EwQ6WrFXIAvm0UEoJG+HC0a4wEiKMBCMMQQTRRkI0sdoEs5qVfWVV91mLsIQzAMIRjoAEsriJrAw9IxePeEQjGnGIMVyh/tpBC8MjEGjCExaLF9Gwct+eEbktkxGkBJGXGD+xTzvcIKBvkCIR30zFkNuhuAtlQ551oAMeoKADEoBABCpgAQxQgAIRaEADHhABDjC0oXLAg6FXQ5B0kXE2T7IubGajidb1RhOnMMWcXE2JPtyhEg0LKi1akRKaqEIVVqwWKvJJik6Q2kxdCqqp9YRUQflh7X6oQx/e7oc++GGKrX57KsoJqk5lTWybxLYplRBuZjN4xUcIbLMvvOxkQ3vZFCY8ix+8SmEnnvFp3TaGRTDuIRDh29HsfDTD/WzNF6HBSXiCAfGuQf/pohfQeIbYIAH7VEBCDFRwwjHjx6G8a4r1/qKVHiWhgQqJb9fL9rQnlCihiYLaAQ4IjbNwqViHOtCBDUbEAQ7yjAIOdKADHNB+BShQgfBTQAIReAADFvCAmY9//A5oA0MlSoefv8a6pMBudqEkGy2r4ha3SB4gSfFqlBB1d0AJZBdHWJd1F2MLQOR1n4AHYRc8XiJUBFNqZ7cStsALasd2bRd9dcB2Hrh2cid3a4cIjlA2S8ZksmQ+WfB5ZqVtK0Zhh5dW3KZsDBZYjjdhC6ZWhZdsgrdszQaEzDZuIECEIIB5RLAEaYAGaDAF4gZjMCZ6StAEUzAI9tZNnbJvuKAL5aQpuZAKjZAKRwMJYwBXwyQGiXAIkPAI/seiPfSjd06jQVy3ZfYHG/MCJZcwCVIUBx23UMYlfSVHfXimcihAiCnQAd9HARaQARjwfS33AAuwAAqAAAZAAJVoiQMQATMnAeQnAS+wUMslB2MyQx5lXcGHHVGiZZiDdHtkEPtXG/nEB33QO3higCChEjPRGxgHJ2t0B2E3MPxnJkFVXxbIEoLSgccIghuojB7YB/3mCAR0ZGMwBkFjPlsAQeiWbmaFVsoGhEAYepp3eDHojd3YjTrIYi1GYe92eUb4jUXgYBKmeENohNH2BFPwY0FjNLjACCZob9+jhmNQBldQBtKIBVTABHBlBVSQBkpIBmYgCJf2j4RACPhx/ivPcAuKdnRlpGWV0AdMZAcG1YcHhQM8sAN6hgIWsIkV0H0cgAEWUAGbGAEQ0AAKcAAFYIkEUAAGoJMGcAAHoJM+qZPpN36bKAEckFCCpkPvtBrwElKcQArYcQmgoE6rmIo6lQqTUAdsAItSdwd4AkcG+DFZF0fGs3WdsDuewDrAGDxjZ4AqUXbCuDy3YIwc2IEcuHYgWAd3cJfR5wd/UAiEUAiDIJGKgIJEIwac1AV3hQXpdgTNFno1qFbMdnjnCIOWR44YhpmJJ4NH8G4u5pia92yYZwSQhwRFEJqY545KoASsRHBEwwUCF1bTOAZkcAZnQAYDKQbFVAUgZgVX/qCEZxBWHXYFVEAFaKAI/5APoMILqSA5lkAJV1QJlnAJeLAJlgCKx2VyOrCSFsCdLklzMrkACNCTOlkA5bmTPQmUB4AA64me7emTC4CIQ2kBePCJBtWLSgl01tUJooAd7qVlVKll/DSSJ4AC+SR1fUAKcPRGYDlItgCAcYJSXbkJqcB/FWqhMtWWb2l2bsl/+9d/Q3ULk8AHtKUKdlAHUFSX0dcHBSV9d3CMdMCXHlgGfwAIgFBwtCRAXzBiixl4n1l5nOmZ4eh422aa32ikzRYEQthsO0iko4dW8qh5PtaCnil6g3VWDgZXueRVu9mbV9BhaHAG0iibV+BKWwVW/r0JQWeakApJCFaRD9DQEbeACqkQdlbECcSxBwKlXDhAiBdgARsgATMpiTVpnjypnuq5ngzgckTpAAiQAOK5npEqqT25nhagiUT5h8rlBjpEikY3CtgBG/25ZQI4ByO5fRcAATlgoJWgMHCkU2yJgCuhCp/gCXGyR3agZRRqobvKlm0ZVGOHMZLgap7gCee1df1HBzLwZ1DEUNKHjMrVUAvlB4dQCWzHUHQwrYXZS0STmMDWmI/pbI4ZhISnbitGBEXIjuAImYVHpMpmYS62g6YpAkQ4BEVwbmMVbg7mStk2WK6ES1UQVgMXYT9GBVWQBlaAS4oJbE1QsF46nMS5/ptpQJxp0KbTAqeyBRyIQQqrwQdsdlBzsHLhZwEXQKg5SansKakKoAAX8AAJUJMEMAAUsJ6PirKSCqkKwAAXgIgwKQMj94lxsAn4aXRIVwqgAxt4OAlttwPdCXMX4AEDQAeyqAnU0QqusEbHQWqqQFMMkxJhV1Jcx1NQ4jG8SrYyRbb7V2mT4Am1NQlQ4mowJYBS4AMn8ANTYFzYWpdtV588t3Z/cJefSAd/QKOAQAZkIAiAIAiDQLjSmAXQBHpHGo7muGKmNFbjBoXq2o3E9m5pVa6aK2FDKAJCwHlllQSo1HmlBG5JsATqsz5UkAV3VQWnxAQQewVetVXQVKYR/rSbDHu7VoAGEuQP0xINv4BdrcU5onAHv9WHKTBzTWuyJ2uzNJsACeAAOFmeOckAETCzDMC93OsAECABieiS3xefMwcBPqt8liC0R7eKEZdPdcADhmipLWcB26d9AjB1pbAKrEC1nSBqZAdHM6VenmCWxHEJolAJGeMJZMvAFXqs/JcKnsB1fIAvQyREZ3YHfXACJwACJeAEw5WMCdWBvCVRDeWByciBc1AHNCoIicAIhJAIMSwI05ibsMuY3wqa4dh45LqNlot5mIt4ggeEQpBWhceZLTYERUjE7tZKWeq4R5wEKOYECAZNA9sEt0sFCIs+TrAE6hbFWYoFELSm/sSJBsGbTb+AitbFGnYgUQjFAeFXARhwAc8bqdNbx5HqAAvAk+upAA0QARcwAZuYiBhAyN65s0SJyBLAAMx6XHxgOJyjkQHKkSbHA4c4fhCAyRXgAd8HARSQAgdgCY7RqiKxCZ+Atf3XBzmQA3RQMJIgG6rgInyQwSgldg18tsS6dRFMCalgZiM3XCE3RXbQB5SwA0BgAidQAiZal3TAczsHXHcQrSiKrR84o2QwjUwWNDRMjVrgraF5mlBIjjd4VutIhEdYeUaQpOEqg9HGSqzUYkEwrx9ghJy7BKW7BFpFSjesVj/QYFM8cOqzmkqwuiiWxVVABatJeqrLBFIM/mTEOQUPTQVmrEG/8JQTx0JAwswfawctCXMxh5MnK70M8L2YnIkUcAHdtwGMCHNwrH7kh8nmpwCPSqkJoACQyAAPcANtwAZs4FByUF0fNRuTgFtroAMdkIgv+Yg8mYktpwA66QAYoAIWEMrDQR1PacpmqwYp8GdsUGkKsUe1hXJtcAeesAlbd6wP7MARnArmVRuutpVm5qIjJ3ItWgk58AM+QAIe0HZ/MKN/MFzKlVxQJAdroAaFbVB469eC+wezKabWTAZoMAZvlW7f6GyXG4TvapnyyI41+JmUHa7Spo1J/AHyHLpBIFiqpEpdmm2FFwQ/EAT6upsGXc/3zARL/oBKVIA+S8CZAl3PqTTQUjwFxIkiE8112lWHQIJcMHoB4CeyjirSmYgB3deSI+un3Kl+mhiTD9AA5xfTPmmTl3iJA1AAB5AAAjAAA1CJB3BzEOABUUAHelkHbRC/KbDcNPcACmCT5z0ABjCJ15sAOacBLVADcSDKrUoKlmDK/ccDMZADOPBndNAJ0UkJpNAHKIcDPVc5ErzWc7R/G762CvGKlKAQ+RREGYxmMBp9CZVQUqQGPmACJEACb6fYgPAHhOC3f2AIiIAIbecHZYAGhV3Yw9WHHii4uCkGg5DNLiwGjJuN9tzFkumuFHbORJp5mOtsQgCu3MhgDrY+RyCP/jBGBA1G26dUuuuzBGd+bD+g5vzM5WY+5qupuihWz+5sxGf1bU5Qe7WN59Fgsb+wgMN30aPwRM1nqXAccxvQARwtfkSZ3dp9fjJNnt9tiddbqDm5kwagshAwAAIQAOY9AC773QkgAdzZiDLZ3TBrveWJk/zNABSwAS0AA24gUXBgCdaxCgaO4LeQCjrA4A2u021AwbAGvzvQ4Cr8dj611oG04WvtCZTAl7EogG9HCX7A08w8B2yA4nl5wSZqBwLdAzrQB4hQBnUwo2ZgBjMqCI3wCJFQo4NgBmqwBvGuBvJmBsS1wmUQprzUS3blV6fE28d2gzy8gyu2YD78w6c5/gRYHuVndcSDVVYuVs5CIARBQHoCjUpnjlXttuZr3toVz0o/pj5JkFbtHG5JmqTv+vGsZASoxAvC2xHGrcai8AZ9OFzku+gRkN3brbKO2pOqjt6TTunneaiQarORqt0UcAAEIAAF8AAGEJ6UuN8FsAAzKZ6ESomV+JM9Sb0TsAIvkERykAf0aVB2wAqncOsh8QmWMAqtsAY8cH2qvNV3sAcJ3Gc5EAXu7YG2xQdtvbb95wl8MHcq7KxzEO9pAO/JbewjmOJCxAdP0ANTEAWAYAjmzteBMAiBQAgFZIJjoAZokAaEvQZnAKZmIKZnUAZmEAhLWLiFOwav21ewu9Dr/oPnTtB57VaZBW+kuf+ET4jlogfaLvhtob37QzBYtt3O7XwE/OzaQSAEJVACQQAEQcD80y8EGlbPyX/yg5eD0l9hNjh6SYALLp9Oc3jRndEGxGUHc6B+NUeTPg/0lG7phoqoM/uo00uzjkrT3esA+z8B39tyEgAQAQQQCDBAwEECBgoQGDCgQIIEBwgUMIAAIoMIGVrMoGEjTh6QefCMnCMnTqhTq1a1skXKEqpWO3DMzIGjDRs2dfbQWpPDp882a9bUIUqHjho1QtlEyaFjB48dUdb88TOJTZk/ZojWmcOm69Cbbdq8sWMnR4cdOaAoYttW0aBBgciYOSMGjdA0/nnRkCEzZoyYMWfSlPFbWAzgMVewZMmyZcsVJ06YLInshEoVzE2aIEFSpAgRIkOGgAYtWrQI1CBQoxZN5HORI7GPeF6iuUmS0KaJHFnChEmSH0GCGBEuRHgQISVIkDChfASJEatJDJ+NvLgQIUWMGPEcGjt2EkKIBNEuKB87adF+1eq0aRMn+JxAyXdjxyidOQ8aSDxQYODCAigyYMADEDDwwAMvYmDBBR2IQIIKMNhABRZacOEFGGTgqAYMJIjgAQkEMCABARoawAAHGJBoAAIOSEABiByQQKMZaoADDjnwECkkkEbCw6gcVVqplVIsIeUWHtqgyaab5pjEkw6i/vTAggssoKADD0II4YQeTvChByh20EEHKKKQQg1JJPFkkkkQgeQRP/pIhY033OhjDq7ceOONsfa4ww80rLjiisMUIUSRwwpVJJC/0pBCijSuOKOvvxJFzC9LDxvDMS666CILLKyoognfNGMCM1SbUGK20XIbogQRhlhNBNVAsFW1WF3bbrYihHh1CNiOcDXW0Yw4gjhYwztOOOVIEGG550aI7tZnhSsCue/E644I7GZdDTvhfohmnfR+6UWU+NLl5BM35GBDBxQ8IOCgASISoIADCEzwRQUafCCCCSjIYMIVWHABhgxp6OgGN+CI4+GH5aDDDjzmcGOGFjhQYYMM/hJwUAKNJ1CAxY83cCEGG3LUkUcfR2IZDzveyMGSU1JaCRUjbUnSJhxqCiuVExoQWugHIBDagxO81AEqHZiKIgo21lCjDjVTkcSSVCaJpI5KdmlDDjvdcOOGNsS+gQ0//IiEjEHRKOyvt/06Y+68JjXM0krfxmJQLDIVAwtTfevNNyaawEzQUVcNjVjSiJj1VsipbY3bWUuANQTIUSMBVhEw7zwEEZ4LHXMtpY1OWlo/+EC18IRY7tlvXRfhO1pt/VY4EhzRhRdealGFlE4+SfcTTfjYwQMFGALQoP4GOIABBRpwcIIIOTD4whhkWFjsG+OYY6Q99tBjpDvKL+t8/jvuQD99O+a4IQYLH1jAgHwZYIEGOXjkUY889OC/x5HwDw96sAMbUFCDOFzCZkPKWQzaQLYcnMACO2ADDv4AgQdksAH6KVoDkIYCHozJJ1CL2hroQJSqeUITqaBaHfygCziwQQ2UeGAOxvJAN6RBDXeIGiAEMagr8AWIg7ICFYDYF7+NAQt7A6KghlgpwIDqNklQAmc4cwQrIsE3VSgiEzqzGlutTnOnSZ3qzCjGZ5EgjB8A3ayAxZ0iQAc1Wppj6aQVAjGarnYgMKNqogMd5WRLdo/jY2r8+KweyPAMfoATDsiGEzbcYAcQ6E+ACqAAhTBEAAjAAAsSZgNQii0O/nKYQ1nUdwc8hC98LWNl+cy3PvWhL5bsmwMc3AC/GcjBf7vkZS/HB0CR2KENPKiSDWwkh1OgQiUw0QQpbLGDB0ahAxDwAAR0MEwIpAAOONDP0B5AARSAMJzjfAoKbnDCO6RwE6mIAiKIkooC1oESc6DDHd5ASonRwQx7+AMiGgEJy1BBoAKNzBIoQwVBYcEvoBpUFahQUMpE5jJF5CIRM7MEYcVmV7KJDWcK50VhGZJahDxjHyNXUlyJoATZutys7Iia6GjJdmBco+ps9xzjbKdXwpHVHvnIR9WtZqUmUAMOlsaDKF1AqVWqZIAMUBAWHaAB2pQDKekAvlWykpV8/tBqy1z5VbCe0pXrO98A++dLtI6Pl3Now/EeoAAFSAAOA5RDKWxWilZ8AhW3cGAbdIAADoTAAwvIQTXjoIdIdJMBDVjsAxbLgAVscEELkMAc5lC+SmhCs57wxBoOYQeq0aGqd6Lnnt4QhxMugg9+SAUuIKEE2MKWcEuIrRIsA8QlXuGhTqBtEqho0N5IRnBKSAIStsMtcPlqCL7KTmu0U5rU2Y6MIlUdBEwauZraFFda4u7ngLo6Oi7HWbVLTe1KisZnfYcI3BHCHle3Rj+OoARA+MMzDLgABRygQBDBZCYtWZAIqEAGMDsfWLuKB676iA8JJh8eUEm+sEb4q2Qt/sseBphWtN6BDm1AwQk6QIEGKAABB+AASPRgJJt9ohWq+IQqkuQGCySABycIQQIekIAMyGEUuDCaAhawgMUy1gFCZlACXkCHNcyBD5WoxCQ0wVk/QMIPc3gEHeJwgymPTcs3uEEdcsGHOrzpEb717Q9+QGY0K4EJAR2oE2ALHCT4FrYRncybj2Dm4GAHVjPdnGg2p1zR7DmMKU3NGa17xpmqtAR3/CkIMIdoW3EXjz+VDulAN9LvvpfQ6d2OrCDXRzROxxHsiMYzcBEFFEgAgyFOgIEagIEUOIACKZDBxGZpSld69cBdzTWEJRxhCpdl115tn19n/OEUhPAEKXhr/gpAUgpVoAIVKVGxJzZBiiS1oQEISHYHXsQAXaoCFx1gLIO66QDHpogBL8rBHHLAhj5UghKbTUUfKNEHOiCCEnRYbR/u4G+x/bsOkagEHSbxCEcAx8xAwPOZ5awEg1aGoLyt7ZwFt4QymzkIDQ8CrFTXxvCMdzklaM10x1jo86IU5J979BlBtznxLgeP2l0N5n7KXdMB1dHRedzsOn1S2zk6dMbhxT/8kQ9pQAMRqO6Ah1KEAFlfAAVkOSVZf/1gH119wnXAT1fYoCSflDJ9Y711gcvn67LQIZJLw1IHUoACHKDNE7d4Fw88EIP+teIWpJj2KjSBik5IQhM86JmB/oxMgRdVQA6YkBMK1C00CESAAhdQwQtkgIIFJcANbcAS1yphiSenwpV08Dc95VA+/FTC3/i5hSbo4AdEHIK2xIV4bHsb5zSrmXC+kUxvk3AsPAPhOMLvuKBBYDnjMEu8luuprJx7rM8MIaXZPW8IpEWCltvU+s/ZnHPK6EfLjWDmoEPdHDVNR82hTjyeDjrkPDcdaLDDH/M3uj/WcYs+uEEGL5CABV6AelgaO60Lq7SzLJwAO6eYMQ/wAPmJnojQLw/wClsbq/UxCvSxsjbIAR5AAQ5oOgnggRuYgzWJhFRwhEfABUZ4BEg4gRrIA0z4hd+xK1S4BOKZBEkgPA44/pAU8JAIsAAZ4ASq4YEhAxlae4M6UB+imINy86scMAA2YDLQ84R64wMN64MFqwM+mIQ9uEL8mARKuAOuSzZBqC3geoLZqzjbo73fiq2MAwLis45lWY7kK44gYLgfcMPO8RbTaJXc8JYyQrT3YqPuYrkQmA7haI7l27OPkzTSCR3ouL4SMAFJhA7P8ZbvcJb2A4FpYR0dWAdyiQZo+AXeuYVbUAVPuATxmQT8mBhYAqsC7Iqw6Jly8rAFpCaj0Y+IaID5UYAMih4Qg6sQewA28B56YsXzuY844BMNDCcOoIBZe4F2uYNJwAVcyAVEcIRIwIX4m79G6AEbwARMkAZc/iAFcvyES7CENJEEmbgxA0kR6YmAmbkDPsgB/XCBreC6NVCSmwCbBjAqpEIBJps3KaQENiFISfBCNokDNtGBBSPISpCDPVCDfkqzh7M9g6q92kIzMgs+jryOOjyzN/OBhvuSHvgBExA/oSOWPTS5mss+7XI0RpQpnHLDIEDESFSOSWMd08E58YqpSLxDE8A+b8EV8aKV0JGOz3mOMvBEUBTFUkwFzjpHS6gET/AeY8Q11MOBDsMSD5CADFqABPgxBFiAG2uACNBFCoAAXoSABUAACICABGgACqiAomk66DEaA6AAHLAsvuTLSNJAF+CADJq8DpAB77mETAgfF4qE/nWAhDR4hHXwB3aAhlxQBCXggTfAhExYB1zwhE/oBM1Cx07wBB3AAYuAiBeBiAVAgXhzHweQNbYSi5ywN0+whZZIARzYARCCgCUTyKwhSINEyEngATZpg4KcBEu4BEo4hENABDs8M5FsODP7LeB6M+mETh/IzuB4zo2bzoMSqCl4gh4AAkl0w+YYAUfbtDnSHBLws9l5xJmzKZhySZgsROa4yZ4Uv+7iPtMxHWfBORNgOCDwPkKCHT9EuWdBg080F1u4hVSAyquphPB5SHpqxTr4ugfQL/1iNf1QgLdcAAiwgAaAgGl6gAsAMQiggAdAAMnbIAtougjogApwgASI/oAIeBEKkIq/3IET8IAKcAEcgIM3uAEIkAA30AlwZJNK2IQ6+INJeIZcSIpEgIZdiARDUIMe8AAUWLxTiIZc8ATQ1AQn64QHzYEdsAiwhKt+YQAKoIM9uJMHcIAZOKFOoAVfqAVaqAU8pYU5WUYUUAA6YLLQA05KIEg2YRM2IEg+KNRCrQRTkAREiNRwabg3PI7rXLhlqUM3dEPlCNDp1EiMBA7so6NoQSnsernwCDTO+UPtkjQzQtVILE/n6E87yk+ci1Xsk69NdQ45OlCkpKmXOwNEwAVe6AVecFAIpYQt9BHLukrQ8roOSJ4fszEIYAAJALHJ+yYOiLxmhIAq/smgCrjRHowAb00BCoiAE6XRB3lNcrUS/aAA6HEBC5yYNlCBPUgFPJCDUHiFVUgDT1AD1uKFSFiKQngEQ4gEXViDbUUBOwgFW1iHXXiEMK0aXEgFFHiQt4IRH1uQBmgDS+ADi4UAO1gFPS1ZPbUFVXjQOliaDoSAHGCySyDT4zzUQy3UgmRUSUgFf1qERphDTW0Wyyk+4RC+lSqBoe3OhUNEO2K47PySOwyCUU256kpL7ZOp+uQ5b4kpq2209NxPmItVIHgdRuxPmKNE67tP8RsBE8AzSWyW1/lV9jzQEfiDDtsBqqBZrrq1Zj1Gr2MDHlCAe9mgGoXXbK2AaaIA/g7wEA6IAAZIEY+pAAnAiAqggAnAAA6wgArIgAzAgAzQAA3YANDNgAYIXQyA3BRYnzmQgD0gyE14BVkIhkkwhDpYAz7IhUhoA4ClhDJIg0OAAguAABTIg1LoBVA8BDAdzQf1gxNwgApIgcXVWPzyMR2whDuwhT7ggASqBdssxadUk1uYhA5AKhIFyEqI2ayhWfSlWUa9N0lwBEdohEaQw0S0nPxcjgDV1Ods2ugMSsxZQFKVL/oVP6n9gLd8y6rFOfHzrtLpye7irqu9PrKNxAE9ybGFYEnrT+57xM1pjuYA2vFajQx+W60VAUkgNwhAG8fcwLTwiq/DiWbFD0ha/ooGMIgCMMvBlTUMSNENuNYNmNwNoJILkIAE0BgVKOIiXgEkTmIkNmImloAUyAAKULUeJLDz4QA+sI9TqATg6QN4ywFKcARcmIQ6mARWIAVOeIUcuIAHeAE9OIVegAalA1MplIQcOEsH4ACN4YB1g6sfYwAUEB/tvYNK4ARSUL1J6ARVUIVboARPUIU++MDIRYELgNngEU7gTN9DpQNKqAr4fV8MBuDw28nSma9LXTjyLIGZW8AF/LjQYbSS8gAzSstDO1uZE2WZiklJ+6mXfK/w6j5JREQMhhb9tKPxixYtYY62bRYDlQ7L6WCgpV8SiIQUgIIg0IGK9YN3Kadx/joBHujmY0saqIgAAvCYCMjcz1UBIj5iJGaBCkkBFaCYGIgAdk6BFFgBI8ZjdzZi0cWvCMCACzgAC5AAxnoQCZilickBMEOBd2GDTWCrO0ABSUiDNZCBEKIEVzAFVsgBEIMBTECFZ4AGXAAESSCFSYgCC4gAPUZcFUCBFKgABVmQFJBGU5TQkUiwO2gmVWCyrHGAHYjcy6WEz3sy4VRfS6YENWCDSeCDQ4DfRViERAzQXTXb7XuOWKXfXw5gwVLlD4BlU82086KAj3uO88RgB65PXL7gO9o++4Vq81y0Cm7l7XNVYobgED5K9FMpEyi+Dc7rZpEEFIiCIIgEaOiF/kcQikjtAz/Ytx0oiZL4l8h7kAGoAAqpkBagbHa+bBag5yJmNjwIhc/jgAnQD+iZVgMggGlatWoNgIfA3AL43Qa4Vgkw0lsTUj6AuzWQgjE2BVFoAzP4gyjwAzWAAh0QBVNIBRyIXBnIBE/YBUcYBInOAQt4TQdIAQawAFhDAXReNwXpADlgsK/KujvYwiWzAwbgARu9kqkEvU4Y6kNF6kX1wj6IgkLtA/itbzoy2k0VULflT/+8o/5Gya1OubiWr/I8ZaBaQJgkcOewubMm5pjM4P623/yW6lrlb7I+ZugY1V5eNEqcle7b4FgtvhLog7/+gV2oRnaqhDQQBARL/gVsPqU5gIAKsAA8VgEByOwN6EAXuOezVNMEGBADiO1QyIRL4AQ4qICGUAgb+/ELUACoWgjpcQjWvlZndEYnfqX2eYGHlAOpUYNVYIU3rYNUSINJKIQ1gAJLWIVIkAEJcAAbeDJGIAMp2AHqlm4I0GML2ADsdl64ZBBrbYNKaJkFGwn2qScrLAsE4AEIIdE9+LxLEFNCZVQd8MLELtTE9gNDWISdRYRa3etf/nREpHCx3tRDFOAAd7nS8dToJM+TjLRRb+thxnBocWDw4klbTluqrmpo9s9m5tXwW2Bczck0Ug4PFjnLkWDiWykhSAMUgAIgkIJcWIdJWINQ8IM2/sCEVziFOmiD85GDyEtRC7AAAeCAChCAAGBTDTLLAAgAAjCQcV4AC9gDU5gDHAgFS1DLhCgABLixDymRqCrtuOIkkWHTKo9iCRi7tLNiHLiDHFCDQwgFU7CDSTAFTvCDP2CENHiCTsAFO4iBO5aDP3AEM0iDHsBjdhWYFDAZGmDpDowx1PQYHKDprCqfBVuwLZyEPuiDA1B0FXCADoiDRn90m+0DHGBUL6YELFwwOsiBP2h6MzADNFCDR+R1UM/voIz1zWHapg2+q4/P60p1rs9VZP5wlNy57tvvWN8+Djdbafn0Yyd2Vb9DVp/EkXNrWoYOrr77DB/7PzJa+jXa/kxlgxTQgR/ogUbgBUnwA6q8g1HYgzWpj7KIA8lTtbkcgA8LAARAcoZAgIeIgCTn/AOYtQb1gASwBFO4AQnQ9xeREXEeEXKObcmb3HMtgIJ3Rge4rFi6gxeooDk46j7Ag0fnhCHfgxiAAiigg1vohDhQgQl4gUtAg0cYgydAKhkQJTmgmDzYA07gAOeNEgZAAO1mAB0I9K1ysLNbsjSZBBmLABfwVvIFPeq9AzlgWDvwNw3zHjnggSuhZ/6n50WLdYAYMYJEiYIlCB4cEWLhwhElTADx4SOJkiQ9ekj8AcSEQhAePIBg6NDEj4smfWw0QdCEiYIkBAp8qJJlS5cC/kWSyOmSxEyaNEsIfIlQ5kaCOVvqVKnwA9MPDWEO5HlQZ4kgVg9eFWI1SgoePYCoOdOJDp1KdcygmLTnhp22byTApZCCAoEOFAZYIFDAAIEEBwosgGCAgQMHES7kiBTIgAEcfvzA3SB5A4UGEzaoWKF5hYoNGCBIoEC3QgXRoiO0uXOn7R03MeJYUs2nEp89mDBlohOnDR1OmuCoyEAjzyUxjNLsQKECNh48evTsib6pAwfSFyQgSKA9wQtLs/fw4WOHjp09lqJPSi+pUoQdE1JIuLCgUiVLlyzJkQOnQ345c+LEAYcNHCCwgGgWXMABBymkkBMJIjSEEBATUpiS/k0xAfGDhhJxKBFGPmg4IVIPpZRhhxqp5KBBDlLlk09TiRQCVC7W9FBBUMkokE8slpBSEC8txVRIDR1E40NWWXWUDzo8AUUUa3B1gh9s9GHMHil0MGUaakRRSRtt2dEGXKHNVQAGGHSQAAIOTJABZip0RkEHZ1pAwQdPPNFAAT08MQIECyiwAKANPGAgC5Nt4EAAAwxwQGgFWFBaaaLJoBqYc/CwBx50tCEHDji0UYenOrzxBhw3bOBCDXLkkUcfuYihg3JwhFKKps9Ft8clKVgAV6QGqKldCnukN4kdctRRiSag7EGfpndUgscEPGAgWV7NWpJtfnG4sW0ccriR/oICFCCAwAOhJchgClHBxNOEP5wYIkQbBSUhvElQpERFF2mo0YYfZqRRSiwZxJKILbG7ksEpCqUikAYfbKNMNbLIE08tmRBEhiFO9VKOIohQb0wZT+hDDzvo8GQdfvRBySSSeOJJKmugcMKWbVwjhw4pzBGFGmpAcsccYLZBQVzwHXCBBQ1IsAELLbgQNWUSNKCAmgYcAMEIOvRAgA46QJCAAAUUMAABfOGFNdkHNMCAAAMUABcCkZomGgertTUHHSjMEUMMKLwgBx5wuHEDHXK88IILNMABxxs22ICHH4Tw8IINlZSiSirR5gGdeZcsSAEEFFwAbLkIXIBHrnhY/qJJK5qs3pzkaXDAQwoq8FDBAKpna8mxh28LxwsWIHDAA9mBZgEHKqjLcMEVZvhuiCLySCK8GJmEkcAHb8yhvNKfuBFQDIWUFFJADgVUUBInpJPCBNekovT9WjivTAORGNEOUKyhxsp9wCxmAhygJyIRiT/EoAP848E12PC1TkiCDVH4gx/01pYb1C0FEVCABSJAAL2koDRjEsCiBPAXEzIgAT54ggme0IMOECAAB0iAXhSAugMEQC/AKkACGiAAA8BFARKYlGjgUge86e0FKUABg5gYBzzc4AYsUJUbHEcDGrghizbgQQzeYIlSpCIVmrMEHjoXHftwQFYPOAwD/g7gRgRIQA7PwYOX4HCJ6MiuOXfwwxRYgAI1mOERFDhAeXo3nrbIIQ4YRAAFElCABjTAMBboAPPUFSH3jWwj7xqYTyqEsKDgr5Pbg9+8KESTjQEhCD/xWIQ61q6KGQUqN3lKKGkEBPWNgCVWSaVLJgYRlOXgSX6YRCdiBsFiCjCMyozEIxpxiD+UYUtmkEEHPpUCW/SBBzp4hj+eMQlPUIIsbcGBaSSQAgg8oAIPCIAAKGAARsGtALpjVLkGkAAFVKABTHrCCXw4AAMggDEJqIDYCDBDBDDAhhEIzUIfMFCjhUYCEPjSeMiCAw+gAAUK6sAGXiCDbtlgBjewwQ3e/kADDqSqUqEYBSlI8QlUaG4S/TmPfTJ6AXVSoALlYgwE3LAHPVSCBxG4g6byqEeyzAAFfXjFMzrwADmax3f+0Q8K6NmABBigARCIgAUysCB1pYAhIoFJ/jYUMBFNZSCznOVKMnQSEEEvehTqF13RmhBQQgVI7WJXVByEVwfNi363jEqR3IqylKmBZX3gg8skEYlORIKAqSigAR+BCEGU4QxbUkMa0lCGP/zBEIjIZg5iwAM+SMIPuPgHa1MxiUjUgTx20AFEKcABCECgAhAYAAQUEIACEOCfBVCAYBJAGMMw1AM72EEHRmcBDGQgAxi4wOigKxk4YZcCEVgoBARA/prQnCYGbaGD3t6QAAyooAUwsEEWBZRFGijOBS2ggRwvwQlRkMITneiEKmCqikmo64yXoEENaKACw3SAMYxpAA00tYkdLMA5RtUjtN6Qgjdg4hUooMAboJMtPOSHBm4jIQECpdUhYmB5YE1BU8baroJ076wsQQiNFRICEDilBD7YgRLw9IQlJMFDJoEXhy4C15osDGEhs7EsmcxkGcEyfe6aH5FN9oQ1eJaClAhgzCThZS8bMMyRgIRlQWsGzXY2DWYow2cLIdpGPAIScoYEJcaSAzY8I8/9+IU0dvGHOqShDmCKQRElwAHDnKa3DgBvBaxrWwUpSDJxMRpEx+Sr/slI9wJKI43oHgDJAOTU0uYcL3nlwIAXwAFAbnhcDWTQAhWoKg55yIQpQsEJTmyiE97RxCr6qzlPAM4FesjWJRr3LUKnIKDAVQAMolUJHBjgDnmYMB6Q2IEa5AETK7DADTwXnTdwgIQBYKc9T9xoFa+4Kep2youJ4kkW4W8nQRoBEC5CEXx5L98mM3IPfjATTXJEIEvOq1ptLFYoq4hGSDHBkqQAyD9AIhW3uEUYKSvmizMTEYaApmbX4HHOmgG0h0BEI0ruiEfEec4Xj4IkbNEJiqcisqlAhA5OwIEGxLYtuRvTzRcqAa6u+HYM4oBoSGOBo1+gthCNAG49XTXt/ijgL8AlwNsKcIAPCiACFbC0aFZT6jlIoAVxeMMMVKAB9dIXE6YohShC8YlSfIITl9hEK0LBh1Cgwr+pQEUO2rAHudsnQHIcqR0eQDYCIAAFe8jDHqIwAFYZ9Q7VtsMd6EABGWT7BR1IAR7sMAc55CAB8dxLdhgwugpct5JgZcrBaalWGktlxglZ0SyFFAKqJAQiGro3vvDFL4WX4OB5vdhdh8+jkujASWsowyEeYUCZKTP60aesJBzxzD+YYbM/U/NnQztykp885XLGeCRiPuZH+IEPnaBPJyZRCUr0IQc84IAFFhBb8mwYLhHgAAMe4P8HnAbT+V/VBMoM2VB2/iwAsDRA8SiAAiyb6LHNVQnRApbYAlid6SFA2eTW0v0ceZDXHMyBC6RA4tgAUdlXKZTCKIyCKLDgJ3RCeDjHK4TCJeBX3qlCf9HBEUXVJehHHtBAC5xKDJAN3CgeUCXBAMBBtalGHrEGHkgACrQKDHCAAvjfAigb2WBN6S1aBXgVuqVb67lYk7mIJ9kE+bAeGA5EEPRLvuiLEqBEWWkELrnY+yiFQ0TEyeiAFKSByL2W9MWM9EXfmDkCIgBCNP1M/4Bc941cIzhCI6Kc+KmcAZnf+S0CIZABGqTBFDhBNDyCa+labdDGJfBBG1zU/dnBhm3X/jUAo4hb2QBUo1ig/rnwkKeZSyM1gAccj/85EiTN0ANAAAP031UhVKAoQGG0jQIwQKFxFw6MBwjOwQ3IwCWEAguq4CigoDWyoCYsliX0wXjoQSiYAiiQgg2mAimER1RpCxzkAQW8QByw1259UAp0jiUcYeTYQR6pxmpIXgNcQBRyANkAJBZmoXEhWop5YboNiVjNUuvpSIzxyybpVYvliFQUREtYxYb0npFNTyrpFU5cjCbxiRSswRn8gSSkAi5U3AABYiBaliEAQvZNgRRAgRSIZJYZwveZHMrN2U7upJhBgvUFAkxWBL4owRI4ARWsgzTgQiRMQmzpWlE1SwfUAQjaAQf83HZtgA+N/tu4ORICOGACGF4CQADyOJQvMkAkOYAVAmNhbJcETMAENNqbsABnZID+wQkGHEBOteXPcUBFgeAbxEA4gsJgsiDbicJg6oJJSkIpSEKomIcpfEJLoYIYfUIl5EpU0YE6RsAMFI4MvAA8pcAd6EHnOYBPncdodh6YlEdglBEMpMDorQ1jaGEEUIAFbICKVRLzYJftKSRMCF9FRoSH+N5JFIWN4Z5LoKEaVhmR0VXA6QifzKQa/IHzxRwBJdNKCqLGveSW0KQUTMHPoMGalQEgAMIiht8jomdPGtBPaucZqIEU+NgS6EvvUcRRWsEVQIM0RAM0/MIv3IJZ1IGovIEc/kDAVJJHB1wlBMhHo5RLAhRGTm1dbT7Xc53JmWTACrBACmToBkQAJBEKoCzAVUEABohQW5ZN3JDGAOhlKkaAAzjj581BCtzXYNJojYqCLRRDLFxCHUQQG9gBH5gCfrVUJ9zBJpzHZZKRrEEAFsnBDcwAK/KHpuyBHUhjtOgRmKgOHRjAAwyHEv0QQGKNAZpeBMClZCiICpzp7ZzpGSKcigCFXhlFj7xL9nCIKdGYQeCpQsiSu9CVySQBnkAB/4QWIrwM9KWkdSoTZTXTxmWfGqxBd4pkIgICIRDCISTCIixCycHZTqbnnKHcIA5CGaCBGkzBE7RhkBHlEhilfCrB/lFeARZkwRhAQyT0Qp71Z3/WgiroFx+cAHmRxXVsl4KOCwtwwHZ9lboQlAI0wALc0wLM0Gd4mqAAI4kB5AFQoQToxdQVgCwKgFZFgADk1lVulwK8wQfGgR24AB4cZo3SKCeIYyq8Qh6wAafwRiWEQijsFxnhASccaa6cR6s4AHvtxg2UTTvFQVHdWiXkYz6qjh7IgQsMgAJgQB6IoAlh4QFkh7JuV21Wy21C2pl+LLs5hC/Rnp6+BIyZCIhsj4j8CFSoDx0G1r/0QBKMJCAYgiNEAi5MnK5a5x+m5HpaFiBgXxo8qkx6Z/+cAZsBQiAQQiFY6iIwQtRGLSM+Ik96/qozFSIalGpFtGEbqmpROsFRUkHYku19joEYiEEYRMPySUIt/EIv1EIt2MIt3GAn7ICvWl4qQoAFJEAKcMA6EUAFuJEBkM0Cvo3ZbCscic3UfVAPMQpAeaUDUABwaQfZUCEVHgDT7VYysmgEPIDhfB0WsevogkIfOGwOQAsmuOsm3MclSCMosO5lRhXAZlEbvMENdFe3+pTsMOwSRsex5IAC/JME6MEKpIAMMQbGriWiPReieOyZoqmCOAUtAckl4WlFEkW/qGyICMyIdKRD/IASRKoZHEL5HWrPHmqYoZzGQRPRQmqkpkHSjqcgCEKlJsL9JoLUTq0jptx6ytmi/r4kqf6YvrBqG4YtnpAtFdznFTAwA8Pq2aJtGEhwNNTBxv2BLsDt3N7gKlyCDoAgWWgXbu1tAvycAgiABJRNtvaFQ/0QQC0A1QSAAjCGDP9QgQxXoDBABbwT4mnHG7nRVjGdG8EFbmluDHygfriBDJAuKNzarTFLJmwCrmmCJrguJtzrKqACKcSu7F4CJuQBBJzKgLpBB7wNAtxAUU0YdDSHp/BAcBHAAyQOCljdGyGjA4BGTnWV80baxyoIGApfTjTZSMzP9nZIhZTEDjyBFJSBIbyMzE2Wfu3XfhGQT7Zk+zpq0UaBSGIZ95Fn/RbCJ4/c/UKt1DLiyVltMyVC/lBmInzqy4+xqlFSwdg6gVGSbdjG8hXEatpK8C7z8i5HQx/8QRqwgS7ILd32FypYAg686M+JsE6JcAQsLg8DSwOCZSoaXl/0EG4VxjZr7i8SRm2aKdFNwM81ANMtwADo3zN3wBGbyguUwug2cRNvgjbeQRdnAidMYym0VEtNseyax21EQBjLAbgJgAAQgAygsexAx2jaARzkAApUALk1AAf8TYMmwAKwJZliwHO5CaKglMfe5m0e3PQ2GSuFUpV1iJAxiR6GnB+Y5A2mAgRJQiQXE00b0JcN4saVQaPSZKBmMiLK7x8AwiCAciEkwiEgtShDbU5aLZk1QiIIghkI/rAbEhlFqGrYXnUsa3UsL/CrQnAv9zIYgDU0xJwhRMIzFPMxo0IlsIF/gGA3pxMCiHADGEAxUoCbcMAERIoEDCAkrVFmGK/xYoADOJ2nEWMCqEA5LZTYGLQIZ51i4xYIJtKAusAn0KhlxzMV30clbIAcmEKt3SsLgsInuCAVR4e3WYIpnIIDEE4cfF4KFLQAvEBCQ8e04cEzxgDRQcC4CYCB2A4Os6VbNtqZOG9Hh7TznmFQ0MTIlJIplVLyOVzIdWLFQVCxeBlNFxOYeZn1gZaoOipNRkF4azJncZ9QN60hoDdSOy3+jjIjUK34jZlTF0JUZ6KPmaqpDmW+qCot/ottFVjBfWLBV4P1gIcBGBj4gRt4GOxCPqwDO/xDNNSCMWdxKVTCGrg2CKJTM8s1BOgJWPrtRl3AiTIrsNCQVvmFdmwpDhlU1VgdCSNAxApjDy1AQRNx1knA0dFNA9yAf4xd38wBKIhC3M0zsUHxvYaC2q3gaHsCaZM2rrnuaXvOJfAXA5TKVMVAQQfAsCyhJaCmHSQxRGtXAWzlmnBAc9nxQsElhTqvZHQsm0PabYrsHI4ERPTAPjncHzjCl0WWMWlCtlDCnwN6Y0lCerCvJWOyk4h3/3RWyHXfUDet0x4CKH8fIrh3+DW1IzDCIQCCZpWqfHq6fTcJnngtfzuB/n9jwRZAsC4TOFgjOIJLsFhDAztAAzREwy9E+A1OeCWoARyAYBzg1o2nwAVkTW+NGwSsTQKKZQF0q7MCiunBTaM4oPGIjQGMeNw0wG8FhtVoh7RKFAQQwDPPdeDoxxtwCwwAnutmAjh+9rrf6yZEcTzLM+A9x7wPWyNAghkPKHnhAJZ3gKYwXnPYQRzggObBxQPg0FYKwLXu5VtWwNFBl3FLl2REl3FPBkM+RElAgRp8lmiZr365H328359PQqDTRx/0wWPsdKM+angHKqKPd3mD1iA07SASgsxTKqQjAqW/t8p5KiMUwqbX93wG2UTkC55MQUzS5NFrIldXAQNv/oEYfMGqE7hYt/qB7zKCR8M/rAMuPEJa5x0p2EodvAEIskFuqRi54JYPhc0/GU92EMoN31MD0IVB6YWyRWDnGvu2IiMwemi345ZXNt3/9W0iOQ65u4EmcIIpsIIruAIrnEKQ2hriT7G7U/7kT/EUk1GrzPsl4EAUMEAM8MZU3sAAkNAFeM4aQ+Nc/BwDGMBWbiVBGgaaN3zDP3x0WZfEdxXFb4AJhCRn/UHHSwIlWGZ0gHzxF394nLwf/NkhSkEUtHzLizf8iidoCfUgDAL9Wj/93mykpzf4eer/PvV8Zx8ViHrXEvArqyoTMMETTEEaoAEmdhYaXAGAb0EXRP3U/g941et/1XtBF+yCPwCEv1q/2P2qdSsVKYV86ryJM4eNBAgQIlREMBEChQcGEiRYwABkg4wdLlywoNFBBAoVLGBw6TLCxAczJVCwKUFCRQgPdi5o0MAnAQUJECR4ADRGHKVwmLow5coVK1OiQHGyenUTJ01buXa9dMmSpTt48uTRo8dSDBQOULipY2fODQICAlQYi4fOmxwoOlCQ8ADBgACDCQcowCBlhAkTWFpwjCHDSwwbKEeGTLnyhkmbKVGqxAd06D2jQ4Pu08ePnzqr1ahZwyZKFChQdOSoDSU2mzVq0pwxU+ZP8OCAiBc3LqhQIUOIGkF65KiRI+mNGCUq/hTIDJo0U6Y4ebIEvBLx48E7MX/eCRUqVapcITNmjBj58r98ARMGf379+/GD8Q+mvgD/G/A/L7rYIgsscmEnmmjW8ScfdqaJ5hdfapmEEofmkAOFmTw8IIKjRKrJL5tM3AkCCSy4gAMVVEiBhRZccOGFGmG48UYXMJBIgQV6MkCkn3hKQAIBGrCgA5I4mGEOpeJg6g0XLDEFlKquwmqTTbracquvwLIDD7LOSksFBzjAAY476JCLLgrkwCMOHHjg4CQJGDiArsIGE4CABiLAaYKVKmispZYgy8AyzBSlLMy77ugjtNPuuGO11ehwjQ3YYsvBNh1uwy0K3Xj7TbhS/of7w7jilDvkEESYg+7VRgwBpIwz0FCDu/OmUI8K9JhQIoklmBjWvPXauwKLLLbYgov55NtvQP70I3DAL7y41osA6wPjWi4QtIIKJpyAhJ1nfumll19+ecbBdZ7pTMM54HDhLwgWOICHAgjYt4CjFJhJAZEgUEEGOMgyC62vMFmYYYb1yAMPOWyQIQUMNEogAscquCCFF2yw4QIXWniBBjjysMNJKGO4o5Qrr8wyS0205FITL8Maqyw99kgrgwgqiMENNd2YKwAJbriBB74qoAACBQ4YAGp+CzAAgY8qUszEQR1ryTJEI8PMJUUz6GNSSiu9dI3XNIWiU0/dziG2/lB3ay2N3swgdThATC3VkL5bbQSRvvsOrowy7t7uCfR25VW9KtSbgoklxlNC3PSqsELZLbrwQoxrA5S2PwKhBdA+arv1Votll9VCiwTZo2JXNMyIJB9zezlIldxVuUWTR9+AY0M54KDBhRdT0EEFCyIYKqcGSnTBDTwsycSU6ksRJZTstd9++0wW3uPhPOKQoQUYaogDDz0uWTgTGdyIQ4458JA3ZaZweMMUl62COWYuvbTZEmESIB4wEYMKSMRjdpDDDQYggAE0QAIpuABLKNAABBigABmk2gEQABIHfLAigRKU1jBwgcgk6jJf4wBmOJCBOahtU5zy1A5oSENP/nEqN2mjW296c4a6/TANeEOV3vzWKkQcQnCEM5wZ0oAr7iSuWLxiz+vUE8UqDktcVLgCslKnOWxlC1td6MJ8Rkc6alWLQNbiQuuq0AQ3TvFyZyjDewahCEUkghCO8IftcKcKVPxRLHJ4AxvgJwdDMsUGM3gBJsAHMTnEoQbnw8MlMhEKU4SCE5PYQyW0spVMwGwrd5hDHyzBCe1lwnsMswT7UHlKOBjykU9iyixVNgr9cYJ/WpoZV/73lbDEAAMuSkEK8hCDCdhJBTeQgxsYaJgBEAAnTHNaBqdmAA4mADEYAdRKtiaZE27gUJdZFAtnyANznnMHN4ybbubGGyDW/s2H76zb3YDTN1fd8xBKZOIPcZU47jAOoOuxwhSr2DiDHitZy+KCGLNlrWuJcaFdaNazplWt0qXRQBL1FoKw0EZiOWEKvSHDIAhRUkGQ4VZSgEIa/AGNc9XCFrfQHSosYYc3/O4hhpzDHOggMUtmD5UNq6QpShGKTVSCDTm4n1ZymSVO3CAHMXiDHSyhCVNyj3sue0MbmFI/OMjSIS+wxCf0l0ua9RIslsABBTgwzBS8IQYVUQAF2mCDG6CggQSA2kSGYgCpGYBq2PwgRbCmNZMYajKYQRQ4E7uBDDgWnBtYITrVmcN2tgazmc3sPOlZuD+k5rOEYyLdtKMGKTwB/rVQvNwVrMDagTquoKvFgmutUNvLtfYKWWCd5sS4uS/2lgsR7e0YxVDGAGXrP/XxAuqw8No2pmdXIiWpIgiBUjU84Ya2gYIUGPTSmOpOFTW9KSFhGUs24OAUoBBFKdi7veppRSxxeB8d9tBU/mWiDpfAw84qYSWrVGWXXeEEKOSLU1rKEg6/i0EdbIlLroAywP+zBAAroYkU8OUCEnBDDCTggB7RgAZuUIAAHAg1ovh1XwQAbGARg5g/UYAxGttaBi4QWUW5xAKPzcyO4RY3KWSKnZdN25A1m4bVAOezqTFcE9cghXZKAcqoXQIUF8er2m4Ry7XVMpa5jAUve1m3/qkT7nA3B1HhBnehDxWjGL6QH/841EARfWhwtdDcJqRnPWg4AxkEUdJBkMEMaoACdmvDKe1KQQ1mWMc6znU7merOEnkZJHnjp5Q33OAUZN3fy2bGCVRaRROggNktcXnLANPMqqCYgxtu2lVZgvUNNLhBy/r34C1JOCy5tkQlMsEBm7wADmmpyJ2MFoMAQA3ZB9jXMwlQzaIgBoQSOObGtrail0R2hZQp4WO5LVnIYoADPgbyuINM5NbQoVLproNrhiyF2ED5tE8QD3iWEEXHgevKXNb3vpGVBX9nbrhwPm5GyaxRNAM3zV883RZY17rdtq626kkDGtBAR0GMgQzb/qFNDd3mKSgkOhCJYMQioFGQlz46d5Ee71fh16QEo9e/uISwJiBWCUlM4uaT6MTNJXHzTuDcEzf3xGY6ET85nJpLWeGEHdrQ6lk+aSkJvoEMaI3qLuka67mucApiIIedqbUiDkhAA2TAgxIjO2rNzuA1oU2RmgSKJSXpZti8DbYdU4YDecd73Pi+ziCfO91oWxtu4D1oYM273vamQr63COYs8BtZX/6ysoSLLQG9Gc4M/a2Zg2vw4DILuK3LghU6CkfY7mrPYyBpIHy48Rq+XgdRSDQhFrEIRdT+9rwol3dRrvJBsnxDT3oDzGO+P6fWAAZyWEMU+pADNniiDjlY/n4OIhH7SEyiA6nYSySGDwOrP9gqeLjp71z91Vlu9QWgjrAvd10J94elEu13//t1hpY9xCEFDsiJnRzQgLMzm18Ai+1ASDGWRlAc47A24AISS8d0TO8UC+84wCXCrcf8TodaI20yJYZAZTYMjzzQI4qsSD24LHP+LUEiz8tURwULTuE8Z+AMpAXDCM02quH+reFEzwqaYFi445/0bI6yw7R04PWG8AkQbaQI4fbsqPZs7/ZygdFqAaZuoRVyh6bmoOkIyUmWYvjSS9NMDQ5gAA5kLxJywA8kgRL6oAPIcBJyoA4owQ9C4PpyYBLcYAZY4BK+byuyohLGz9Vgbava/uAF6iut4G/+CtEQDTE06GAOcIAvKOBPKgAGbMBHGgDtmE2DOOjZCFDaAkXGFnABr82xwM0Bx2kySjHvxk1tgCwKZKjjdGA2UCsJDi/xRLBX0KNxXov0wExzVJAXeYsFY7ChlEvhfKu31MzgWGf03KgJ2CMXtwhcYCekfNAMbIUKTmsHesCcYM8VpSANyqCO7AgcwzEJay8SpIEXSMETPuETFEIhKMEK26ANgMz82GALu/Bl9gcOZqAG1gAHJEEH6uDm/CANO6M2VAMF1MAfKcEOmKKq8FBmNOHS4FEiJfIGcECGcsANLuEQ3W80SIMPOnKTOpIP7IAROyAmSAQC/jhADvQABhggAhggaixx7RAgE1MCJ6SNmw5LMq7NMhprnB4rsRILhixyByirFXugB5IgFikHzwLKKU0vFyUvBVdwPjQPGL9IW+AsBmcQ4WrQo8DjoxqH4uZIEEhKEJhICnQAG8+JB2iIB1xxDdIgEOwoEe4oEepSHMGRCRWhEaThFjzBEzpBMDVBMCuBDgoNByryBuDxaHSAFE5N6a7iSWagDtjAD3KgD26uDihAB+jAD1YxFeggaSJhBySBD+LADiqB/dqPNXNNE+ZgBwxNNlmRhnJABubPI0tDN0WDD+6ADXaAAxpgJrSJAhzAAuAnAlJiAWRSgwJLAaDNJrNm/mMwoCU+8SWyTTLASccm47EksBQlSwiHkIaQ0gfKszxjESxt0SkZB8+miPSaMfL8bVl+USuv8qHucyuZZY1msHU6yo2wKPG4Q6ToCNDSwBrXki3bMvbUoAz6LC8fVBxtr/YYgRF2oRYCs+c2A+cq4Q4UtBU7rhMswTM20v3kYAZmQBLQzQ/oQBIiYTUqASBXIxI6gw4ioQxR5iH84DR2FFJAYzTejw/S6UNnCPb4oBJE0jTIhlIU8TVwQAfmpIIWwCeEhCdqgicoIyeWR2qqaQCjLZpWggIQsIRc4hMVpSUgazshECjD5hp94AeAAE6B4Ad8QCmXUnLOA6BMjxkZ/k/LtEzyWiuhQI/MWlCijNHgfGu5iBHNbrAGXUcHJUdcBFTPyICOMO4MpmDjEjQbt7HiBCER9jIvcS9C9XIJKbQRUiESeDRS6kBBh5Ate5RHUSM1UqMOHmlWP+tucjU7bEWe0mAN4JEN1ICn6ADd1K1SVjRpTgAFTuAEQiAEPABaoVUmOqCckvUEOgBaJcJfiIImO6JHPkI4J8JKH4ACLiwnEuCvMFGwvFSESKgkXqIktK0Ua+zGFmuxwMYyTABOf+AHlnJylKDeGAe2pIgZ9W22ukzy+i1zFqrzyGzMNG+4Oo9hZ5DORK8K/rSNdJBYotEM6GgQPjbjMLUoNbUt/nfg485AEJIQHO9SL5UwVCd0EShUZpcwZhsBCp7VA0bgBEaAZxNgDWhlicpAB2TCA4CAWXnAaJlVaZU2BHh2Z0fAWXEWWj/gA6LVaj2Aaj8AI2RiJn5CShVgKA7AAJCNxAIgT8yWxNKWxCpxAAqAJmnyAOJWbjERbJ9TSFKkghrggCTggBDgEouiJitim2yCJUoIARGQsXrSxrQzhRoLKMFJKcmD3ujNigiqcW5r38Bs8pIlzHaL4XqRYg9uzjYq4eKszNZI9PxtipRxY6lgQMegzwgBO9IACq6RZNtyu9SADAgBL8ORZZVw5GJWZod3eCW0VBmBOqyjukZAIxpg/poK4ACggDoc4RFwQRdSoQEwqNmaDQI6Am4xEQHm1prGF7CmRmw1iJqmpppWTG5XzH3TV1/UVn7nd20rkQC+t32tSW4ToEcYIFx3ggE8glxXIgLEVl35N5scwO1KBExXZFCoLWzG1CW+Rl53MoLpbgM+EE+l6Mpsyz2xTCodz9+QUfQkr3O7SD8b1vNC92G/iAuyIGNZd96eIKRS72MHIRBQSqXUkmTTCQrW4AwAgfZEFUJvT1SXMBxptlRrduSoaxCS4xAaQQc8AAJ+IgE46AMAARKsdxd4YRd2QQoUAHqXzV649Xvfdm7Fl3zdl30FUH/zF4PQN331qoH2pGzR/rZ+G8iB0pYA4raNLzFu+bdHfqIBEqCaxu4mH+CA13WwXsxECHeCNmaC3lXudpKxLHmCS3ECMQC1zGNXbkvLQLlPGQ9ZQJhzTTBBEuTL4jPMFCp0gUsGvaVhwWiNYFhjw2PKEG3PynIQBAE7ghBBh9BTZM8MAuEQ7vIuS6qk8AiZi7iIlRh5R06Z64hCl1ANToBwPeAEoqAQdgEavnkXdCEXnCMELkhfhMJpMCiO1Xd9y3edqal84XfF2JmaUsyel02v0lZP9sRs8Xh+AfCeAXDtDqAjnoYuBCBuA2YnrrgjOgI6E+NLs8YCtGaiKwDHJgjHqDMor+0lcgxewQ0D/kDqcgqWteBolEsac6USlf9NKklvhHeLhQ9Oo1an4XiLozwqclALyqYADcjyYwOhDNBgCp5gZNkS9hDNGxPhEJaZd5XZLpvZjnj3d5M4iWOWiZO5EBpBeJcYcKDMELb4i6HBi3chF1LhERhBERABEDwgbvfFgfw5T9T2numYbc9uj+lXbfF4n/ear/mZMA4ar/96bc92MA6gAASZKBq6xRpZcGEMTB+Y2rhpohewOjVaMjwxsRBrTFkEAzi4T0V5lHFRYXXrpVUndVFZzGKapm+QtFF5C5rr9KZADXyQUlWPEE4q0KJACG/3Lberpz0VmZFZmVkWL4V7mZuZCX9X/omTW6qFt5qRNzoaoREeYYt1oYvHWpwjARK02ngPoQxGYAHyua/1ZLDpt5/9erzTW73Xm7352nzftiie84MGi7BqQtpO4rE15oHDdIIOd0UUsIQW0MZMIjsZS6Bwq/FC+MuiMlm6aKN6EcIFtSsZrlFNGIVfe7ZaS3ZqGz5Ur5czzhp9AAVuN53ikgwO4Y54ly7xaLh7d2Whui6DW7mt2vYKgXcLYRGoY+RkVrqj4xEeIRVywZu/2YtzIRci4awXARGW0FUMQRAAQRCkwATqmL3xumwDu72zXMu3PAAuSF09SIEVOCb+5CYrYAIqmpsEJZL7mzpXxDolWFHKdIIl/nADUvqlL9zhLtyVP48XSRd19rxikTFjTZr0VFCVc3WOyCCHPZwMzkDQzAkFIp1kY28NzGAQklmZM13TifvFn1qqW/xTnXsRbJwQLn1ma7bHo8MRqvubWz2ccQESHEHJaZZCkciXAyEQTioJFOCClk2P51ewrTzYCZvLi93YC2MAwrcmKSIxBPcmYWxpHtgktKYxBsUkrp1ML/naamwCwWmFVqjx9LzPZ9C0xR3QaZBRBT2GsUgZl7FPt6izKPU9yKBWDHS3I13SjXpByyAQSKrUNR3gl3nFMV2qMR2Kjbj2GkERkqMsC+EQnDvVpVs6HiEScGHIXV0XYN0RgleJ/o8oOXAYhym1cKSgBzyggi5Ie30d7e7argtgAY4in/X5r4v9jveZ2Gf+2A/bJwjQ7QSXzB9Z2vtb2kkIAT3xkt8cXuncxnJL3M8swikcpmMadZERhtcdCZDgCI6gCI4gcivHdfWsY+V9yVSqKJcV30d8xM0pB7gxqaf5YwNe4JO5LgkhOYK7qZPD4UO9iUc915FjQqHbVHOceiEhEoS81cE5450j1YP3njy+EATh1nOY3qdx7J+gB06ABKj4KBYgbJUtxer6/6AGy+245mter/XZylNffn/dfqE3JAiw2a/m2Qk37iK5Mabdoifa2nbyXa9zMlZInCTr8a7AwVUH/s1W+waN/8xCt4RjuAmuXuuLoAiIoAiMwAhikYYHVNEDYQwcPQrK/uzzfcRNVgrO4NJZ/N/hPtPt8riZObhJXaqNWBEoFIdzmBB0vMenYwmjAxJSQRcOHyCgQeOlCxckR40cIVzECNGiRYcOFZJYaJAgQYAEDUrz5AkUKWnQiEwT8szINGqmSHmSREePHj5+APlhAoiJEjhJjAjxoafPDwkGDBDQE8IDBUIFKB2qtKlTAUKHRp1KVSgBq1EJaNVaQKuBAwcQKGDAwIGDCBAiqJWgdq2EtxQoWLBwoULcCngv1L0wd67evxgwbMBwIXDhwYE3KFbMobEVK1iwZJmc/kWL5cuUK1/WwoVLl89dOovmYjlLk9NIUh85UqTIaiRJkix5MiWkmTJkBJExk0aKDh48UJxAQbw4CuA6oqgxE4gQoUSEBg1yTr269OnOoRcqRD2Rd0Xew28/5P2houiBmidi1IgRe0YKGzVi2AhSJFy7BOqHtiuXwUcKIdQeI4sggkhEhxhSESEXXXSGFCh0QAFcccUFwYVGPfAAhhf+5OGHHoaAUwkNRNWAAgkc0FVVLLa41YswclVAVwTMaKMBOCKgYwILkGVWW0BG8BaFFc6Fl11HWpBkBXsVRpdggRmWGJQbcFBllVZaUcWWXEqW2ZebdfaZF2SWSVoWVaB2/oQRrRlhBGxKLOHEFFOogUYZ6ZFRxhlqRPGbcYAex4MOUiwnSCHQVeccdtRdJ0ijjFaHqHeIVhreIopIlF4ggyQyoHsJyScfI49AkoouvOwnUH+pQPLIqwCKyl6BBiKiYCEaXRQIGjqcUNeERjUgLAMKoJhAAgiEBdYBOC6LY7PLMttsAQbYOGOML9KI7QAwWgWjtTda++yz0YZ1bAIK9PgjWkFKMCFb7lKQpAXy4iVvXXj55Rdhh1nZ2L9WJvYvlo1tedrBXJ7G5WSbabEFF2R+8QUYXnCxhZZNMIHEEUQYccQPPiTRUW13kkFGILqhIQUUPAwXqHGDggSIRIRw/medRThHJ51G0i063XWKTkTRpIkwdAhGZMxMoCKKOMSeqPI5Agl+0EQTzX6sQtIIrAHGJ1+BEHFXkSCblgGFBx3Y9VaGDzTAwALGHptsuc6C9RVYc5Nrt7PVduU3uID7HWPg0kLLbOF3L6vjAceiSFYD66Y1pJAUCBmvvUcmeS9dTzJZF2GJqeDC6C+UPjoKjWE52MAHt+46l1tGNtkWD4u2hRZYWHHaErH54EMPSjxRKBq3mRxIGWioAcUOPbwMsw5QrGFGRoz+vPOmPF/PKdA+Y7fd9+ORV/QiFQWSmyGHOLRIIoo89HTUj0SSS6oCXb1qLq3CynWA86VvYEQK/nIU0sigA77EhS0Y0pDb3lYsdJ1LbsjSEQKQdS5joWhxE4xgssZFt3KRa1wcNFyyJEjCCZbwgcciiwohB6QhDakCcEFSkjDgF8AEpgIWAB2/EIOBFMjghzKYAQ1+OIMYuGAxqvtX65LABNc5sQlVyEJkIvOYNGWMCUsInvDqRDzcmKwMvPFTcJxXnEFFYQ1oAMTOsvczsqWHjRZ5Ixwf5Zzt1BF8EzGQIQyxqUEcglbqY8j7FBI/XNBvP7zImv7057VaOeRA2+HZ2C6ipzJE4QQSqpAEOKRAYXnSbQvoEdzSRcpQmjKUKGoABY7SQBTuCIVyGyEES2jCDGawguhC/mUFTZlCs/jIARcSkuXiJa+7KAmHOMwh6JxUmCjpkC+KCQwHZHCDGtzgmjewQTZlkIIqYQBgKuCACg4WGyaYMzboPGcSlMAEdprTnEuYjfAKlYYzeNF4u+nTDoSTAjIeJzlqKING3nidgjYIZ47qowAlOZ6KYGc6EylaIgChp0AgYj4Gch+B6EPIQuZHVYnEn9YWCSuoHWgRX7sVrvYYHQaZr2xlSMMOfGWXA24yLRy6kIY05IAG7PSnP3WbUD9JFlGaUoWiLFaxGGhKpSY1XQxswFEft8Cx+GiBwDRLVt0Sr8vJkIaE2dcGLhDNJyGGh6DjQGJe8AY3uNWtN3jr/gw40AGCNSYFKeDAO9HJRHMqQQlJSE0SVuMmj61TeGogiT2Nlx4zqME3Y0RBP53HgxyA5GQHxRkctTfQTW2PbGysWaKio5GaGaJohQAEIMows0AW7WvuYQ8hTTU/VQ2kIJFwFUm9Jh/1PfJACNqOIQYxXNBahKJlSK4ZzHAGlIhROJLtwAVsCq/JCTNIaslpAtnG051maFgK/KlZPNk2TzpAvA8474W0ahbtngW7FEJSMZNpQxpaIJqLOUxiBoNWxmwgBW54Azbh6oY4uOGIggEYB/Cqgr4i4U2Ajc3G1mSEH1jYBzroSEegAIXEUsGee1LeDoKDVzLyYAfKOUNu/kjrRpRxSmegbbFnY7yzgt6RxT0jD4N2czJEYUp9sXVfQl5F20MKJKT5A9AiRYVSjKbvIY5MUCTpaL2LIDe5lVwuc7VshuQ9VgpRiAIUdKCDEY/xBJjsgJrVPF3qDkly2R3mW9qSFuxmt87sasvahGldPbtwSNStUOaY1BfD6HcwhVHrlXSIJcHgF4kcoAEc3HBNuN7gDW+gAV07oGAVpEAFKoANEobwgSFsrAhBCEIJTPC7DG9RDU8wwQc88IHfeQAI+1QzXktMnA647DhPCCggAsHl5GKPZ55N9owLyuxIWeQiEFXQnm4jCD2KjyEPAVtCHPGqVNQWkVlDCLf3/jcfJtsqIhlthB73iKuDOidXgVCtvJGr5Xvu5gzLxXeWk+tF5qIBJWpQwxrA/AQylxk4wjlBCthMl78cSdA1LWaFJD5xiNcUhgfM16CP9KsaNtyZi6HhlQJ2JU4/WnVXWoy/OOACOEy60nF1w6RdoOYF33XBn05BaogAgWhAIAQ7AYEHRnCCDEPhCTDx3QcEEI0ARGMABYgGAiCwSQqgrThrLnqhpAAS3hR8B2B/Qhrw9EZlyzizuYJ2s3M1iIkQAoxoOAMg0BcR8GA7o7GNmqlQhUiC5CK34makgBqpbgACEn17ZHch2F1HjMQ7PapNLr7vaT7l4nu5erq8v8/A/vnO41skoOd83EMS95MA/LFiJrOZmydZuuqlL/qqoV7Y/Be+NJwvF1CzfWuPRLL6166MGZjw6WpXBTfG0f+6wctjfk1M38Bf4fT0XfHagyMkAQgQGEADIGAApgwAAR7owQ48kICrFAAA0QAA+gMwgAAUAAFLSYCvd0DmEWzIBEo4wYVM8IQTKGBFBdAAJiAFeAJtMoYybtQgZ8cz1lEzg3A8nJcb5OE/iNA0gCRI7iE1p2JkiVQQSbZIgwcgAlIrCJI+iQdAi7dH6ZMg1KGAGLFaYIRlJjODyrVcuFGDzGUSNphvJlESnOdvoFd6oLeDl/eDlteDATdwYTZmB4dw/saBV42xZn9Rc8S3AWtGhXVlfMYXTuCkYJymhQNTV1woA3EgYHE1YDP3L3m1YOGUVz1ABU+gBECQANFwFVZzh9EgAEbhdFaDfn2Yfk4nAHzYdCEgBV0GBANgNQPwAEz3dB9wAHhoNQIABGO3KSejbGaHMj1jRy31dpc3M4CUCMDlEOOTbVtzHx+lHyGFC7mlZEu2Na8iIL2FIAdyIIiXICcYXLhiM4sSbzDoRaqVJ5XEbycDRkDYRUcYejkYdz+4eUbIg6InEkXoeTm4ZYvFbzfYXCQRcFzHhKrnhMSxhlrIhaAmTv8ifeJYjgAjjl1YfCgQB8uHTXElYGqYV7v2/mknMAWMkDw9EHVKkX7op35N53QCWZAB6XQBQJDo1wBQgAZQ0ACAmIcAGQ0FkIgGGQ0MaQaXGGN5MmO6Qh3fcwhvZ4ytVTS1iG5AhlIEUh+4wHeqiGS6BQm6tT/c5gi00lu1WCuJh3gn+D/bEQi7aEfPFnmrpSeXeDzY6GJZJo3FA0ai94zHqHk4mG/8xoz4No32RIQ7WG+7EXc3aIzLdSd7IoM/uI1JKHDdqAM5YHBmFlmSxYXgFE5faHxfaI84YGDyWGkG9gJqiHNQyAFKEAa7EFM7EHUJOZEXmZgIyXT/CABOlwCEsgN06H7/eJhDMZCYiQBPcAa6gokKWEeJ/oAgDwgI1DYRmYIIokiLBPIeouJRvbAfvbALuiBSJEWT8eFIo3hRJIgghiAIKghADQKUi8cdNQZ5kZc0wXiDjPVFy4iMTymVQGgbWIaNNahccZdvt+GU2Wl51MllJpGVxmhPOthluEFsIIZv9aSR5mMyzCWDYJmDyJMGazCfS+gnTQgcblkc/aQDctBWeXkDbUCPCnaPHOADYrALu6AyJ2CRAdmgmCmQAcB0QvF0iXiZArkAQBACQLAAEcl0AlmReciYTKeZzGF2DfI9hoCaEsFjGWEeTPM/f4SBsgUg9kE1fTeb+TNuu7VtEBERhYc+ovI/wLWT6GOLvXko22Er/r1ZEcMlHRQVjL44g8uZeVZZb5dnjDVIjd3ZlNkZllKJpcqFjbfRpTzoldy5J/UkEljGeTWYBtl5PGNKPLeBlFKaG0iJJ8UmeRq5J6C3BknIdWpgH48wi4bwB37QB3SQA9D1MieABbqAoAsXAYn4j5TKmATgh3mIANGAIptKhwfQiE8XAiEQDSAQAon4dIyoiB/AoccSDa0KAVAgUGrHKEKDmoWQZRYVSA/BPp4CZU6jo/JjZAMhm7QZi6LCP+aGkjlpIDi5guyGeEO6pDvpmylYEaslb5BXScNGUWXTjPymZUZZlHqiZToopu9JpiZBnTHInsSYebixg9rJnphH/gYkUa/t+YzlmhERuGVghJTrWTyCkJ274W9ZOrDThhIngQaQgKOp0LAOmwv+MRJlEHBnCQVUkAsICg1R+AAF0CMFwAAPgAAV4AEQMAI9J5AIMALh1wMrO2sEkH4HMICx5hEmsH86YAIawn8s+xIr6wE6MD3es3gJ4h2DsFpz6kfpZh4qKYp75BDbZiqGBFKyiQsfKIvcFipfQ4LApay6yZsJUoIAxG5IiotCExG4oloJeGXI6VlYipyVVKdfuZVjymVbVo3FZpTVOa7tamwxmJ1eWXnLtVr/FoR0u3nqaZ5UGoEyuBtYxqW3YabMRQZsehskMRKJNQizyYoO27C4/uAfjrCNMVWvatBc+PFRUChdKYBmhAISaLAGU+ADL5uHJ8B120gSvtFzCeADy8EbYUm7/8Z1d+JYImEnyYMn4MM+mfJ2XRQI3uFI7ZNtD1GCKMVtRSa1/hEJscJb29Y1NombuKluPUp3EUErFBitTauk/3MrF3G2mwKlaGsRb2s8yHUyw0i3YGl51+l5nZencYuDe0u/75pcIpEbw6gn/6aN58llcmoygDDA96amXoQbVzmW4xqWbip5XallKFFPFIsGnYs/mxsJ3vZ3iZVYIbHBJCGYqcgBx9FhxZMeEcwnQKAhJxBQBbwbaaAD4Td2gsBvxIZlD1hJD2ii6FM0/gRyb2YwCA2BIKGJbiiFCMNZCE5DZKfyDNbLioOKrFGDrI5QK9nmvTiZokU6i4H0oypoi6g5rUj6go6XES/oYsZ4iUbrnuE5eU6ZpVqJPPu7rm87nZMHg32MJ8OIb5VXUXwqumgwrmw6lsXTwNPTlXFnPFWJPIEwdgN7J811t24algEHcPLZCDgaCaIswveBP47QwSbcyWPwqKnopkeJiXmiMlKQyGQTR2+0J1NgT56ZdpsYtE3bPocApwKVR3RXzH8Eo/6zCISEisKKZNgbICIYH10zH1+cUb7qvY4UKkJaILi4k7sptGebEW5MY76IMkYrsNSZZfZ7v06JjGRKS7fDGMFflM7xHMFhSoM36G8AJ5ZdBmJjuqasdW9sSoNdRp6XJ6dwJxL1ZieiR7FpUCfLAbFUmwq5lVveRrX/hhK1sY2GiLGpCA0BAQAh+QQAZAAAACwAAAAAaAHtAIcBAQAHBgQLCQcODAoRDw0UExAXFRAZFxEaGBMaGBUcGhYfGxUfHBYgHRcgHhkiHhgjHxkkHxomIBgnIRUpIxYnIxopIxwoIx8oJSEqJiMsKSQvKyYyLSQ1LiM2LR81Kx00KhoyKBU0KxQ2LRU9LxY8MhY+Mxc9Mho8Mh49MyBANSBDNx5EORxHOB1KPR1PPiBQQSROQSJLPyJKPSNIPCRFOyY/OCo6NS86NzU8Ojo/PT5CQEBFQT5KRDdNRi9MRSxLRilPRidUSCZYSShZSipbSy9dTzFgUjRgUzhfUzxYT0FSS0VNSEdKSEpNS05QT09TUVFQUlVZVFBeVktkWUtwXUd3Yk58ZlV0ZVdrYFdgW1dbWFhYV1laWVtbW15eXV9gX2FjYWJkYmNlY2VlZGdlZWlnZmlnZmloZ2ppaGtraWxwa2psa25pbHFtbXBvbnJvb3RwcXVxcnZzc3Z0dHh2dXh3dnl2dnt2d3x4eH16en16e4B5fYN8f4R+f4OCgYOAgoeBhImDhYuFh4yIiIuGiY+Ji5CJjZONjpONkJaOkpiTk5iTlpuUmJ2Wm6CZnKCcnaKgn6ChoqSlpaanp6mqq62ur7K3s7HEtq7KuqjNvaPMvJvHuJnFs5a/r5W9sI+9rom4q4iyqImvpIm0oo63n5G0m5CyloytlIirlYOojYGri32viHexiG6vgmmof2mjgG6cf3KZfG6YeGmYcmCccFqhcVmodFqxd1a4eFPAek7IeUTTdzbbejDcgjzUiU7PjFfNkV7Jj2XEj2i/jmzCkXDElHTDlnTFmnbJm3fLnnrOoHbOn3DRm23VnmrZo2vYpHDXonXWo3jTpXnPqX7NrYDSr3/Yrn/crXrcrnbesXjftXnfuHzeuX7at4HYt4XZuYfcvIffvYPivIPlwIPlwoblxInjwY7hw5HcwpTcw5fexpniyJvgyZ7hzKHkzqLizqXezajYyqvdz6/k0q3k1LDj1bTh1rjh17zf2L/f2sje3dLa2MfY1sHY1L3W0roI/gBHCRxIsKDBUaISKkwYypPDhxA9cZrIKVPFTJo0ZdrIkaO8j/L+hfxHsmRJfyj7qezHr6VLl/piytQH86XNlv38kZSnaVO1atasaQrpb2VRlyz5rXzJMulKlUqfSp1KtarVq1JTTkX5T2dXk2DDih1r8mPPb5uGbsTEMaNbjXA1UpwYse7DhXhFHdx7MJXfVKP8GvwLOFVCvoj14g316ZMnx3bnTnzrtqO8TCBBkkVZdKnNmC1B06R5EydUnFxFmu1EjZq1tCGNNj1tWmlp2lhz686qsnNOzk+1djWauuhJr2STj+XJ6RpskBt7Ss8Y3S0nTZLtQhTliXvehQL1/iImSLhwYMGAA58fz/e7KFKhGDeOLBl72sptMWceGZYzcM+lhcYPaLf51ptIJa3WyWtDkWTgU1EhhZNNU0W124UYPvifVv51yFVqyoW4kybfXHMNOJtk9hZGPd2HnVubbCIZJxJFBNljDrmXF3vlnSeYj4SpJx57A+EFHymN3RjRjBRNZ9lQ+/EH1n8QBvgSaVb+5pVOmo0I5TzDWWXbbFAtheGZaGJlIHAetomciCHyBI5zUFJGHUbX9TRXWkzSCJFj8T0EmY4K8ZieQOUF+ReRBeUViijyJSnoQ33aySKUUZqEnH9S5cOPpzfNFJpMA0bF2XEgftVVPhBWSWFS/qaVGeuZD6ZJa29ucqUliG/CGZY8m6jjop0asRijjBTJGOOMdUnq7GONEToko4kqSqR78cWX5LYOdeJtnzESG2WXmnLaaT7ogqoPujNhSWCsxeXDmbytsirrhLDOZmGZZGZYlG9a2VrVmp39WzCb/qmqsK+/mhUlZdW9FW5GyDKrHY4ObfuJe4ySV22QCIV80HfxQRqpkp58y+Sx4o7bn3/yottPujOnm09MNw/Y7kyeqiSvgzbXXPOnMruUs4Q49XxavgKvZC+rADfdW05U40q1wbn2ujDDCY7rsMPESrxsxXNdrLHG7+kYHl8fE1aoQYotli0ooYAi6UPedrJy/tiYZiqlgzDLbHO66968c7uDQ5344unaVhOoRtM8s1NV7UsVq5iji1Lmtw7MYUod/pNTV1mTnqrWvnr9cMRhp0U2XX42e/a20r49WNuGgdeoQtnGR7fd3Kact97JTtyyy2J1SDPjhR/O7rqFMy5940QvP73NSdvrs8/ad48P4/7g4w/m4wu9fYZXg85p1uw7yHXD86hu1qXEHvt62bFnPHuSRz5KaF+4m5ZASFEkSJmsbnUDBfCSNDyVTcR+06GM1+ZBwSmZLmaD+x7hBte8DV7vgyCcXs1CmK7xyUuDGDRh+PIhvhN25mlbWR/odvUh9rnpfWEB004oKL/98I1i/i1aVp9s5Jj9ZYsharvdx9rDu94pcIHbyhsniPdAloVNdRTUIapMaDMU8ixx0bsZCcdIxjKmS3z4SKMa0aXG8KGwjRoc3+ZkQ0MPic+GuSLdSb6COrJokYfxi18PedI6GOnpdQ7JH7Rm17ve/a8ghelReEhBQEfO7YkKPJsUJcOyYWVEflms4HHuGMIwmvGUqJxeGlnISjWu8XuuXCMLYynHmH0PJa7EpfjuEb423dEfvPSQ6baUKhz+I5RZlAcPB/lDGNmPSUTc3ycaeUT/7chjkkRIKEZBzQRiEooNpCIn7OfJT04wlGDh5SpZybxUuvOdbJwlLNc5z3rGEh/3/nilK/MJxzbOUp1qzGcvgXmPgvIyn4AL3R4T6qsslgSZgYzoIHlCyEJS7H50gdYiGdmYbpoML3sBGTcZ0shvZrIx4eQkOcuJRYeW5B7/oCU8VTnTM8bTpm/M6Sp3Gkt5xpKf9+RnPoEKx4KmMZgGxadAURJMXAKTqcgpKDDdV8zkQPSqgJyoiiwaxCFOSpry6WbJwCPAgfhlmwe8pEntFk4HjnOlnmypS/9h0KTCsqbufCM7M3jGnt6Ujfe8Kz4DOlTC1vWwh1WqUhHL2F0ylqCMhSldS2KPHIpFlMfEqjK16rWh1O+izxxiJzYqzWkikJogLStgxOpNk3YCFMOb/hFc3aIOdfRtP1dFrF9RiNeb8vaDvwWsBgM7T5+6cpboIqpdjTrUxkb2udCN7mMlq8OCVhar6AylMiG6XUFmxrvMpIzr4Hq/4ZGWkYxh7XcMQs21YrKBsiVvWmoLSojewx6J9Wtv/8pTnuJUnsglroB/Wtg1Mjef+WhuYqXL4AYj1h4Qvm9dI2wPMEH4uti9aneTmUzOqo5v5GQS8byF0tJ+wm6sHavtBOJE9z7xE7Hdk3xrS1+5IhO/C35lXvt711YSN8ADDrKQA2rYAy/YwQ7G8XOVrGTrXrjCEKYglDOsYQ53mILxAAl4PVzI0PaJxJ0wcWOeeNpGIvEwLG6t/otTWsUZ03gdNpZyk5cL1BCus5XG/XGeh8xnxf7UsIM9KpIHDV38PrnJF75vohWt6CdLmcpU7u5HsrrZj2R5yxOtH3lFnDcxm7TMjtTdE1ujwGqsFb5tdvM64Oy1eNw4wo29ZxfZKcs+23rARvXzUYssVEEnldDApvChhT3sYkO4HvZA9rDrMY8pQ/qq8XA1lrMc7WhnJsuWpja2M/3ZTc8onKV1sUcXEp/W/OTc741xqsn7ZjizWh7Yjvar52xXHfd1z7fON5Gbu9hfK9jfwF6ykw266GE3+tDKPvR9m51shh97HshmeD2YzWyIPxva0oZ3ta29cY133OPMrGgQ/oMYYk5PkcT7E7eZF9Iaapwb3Qoc3jeIJ99j0Vgdq171takdyokrW7dE5bG+gwzUoAe63wyuh5Nh3WB6P9jQBDe21I+d7Konu+JRVrbPr351n3u94hfHarXnsXGOl/3saA+vbaVTc4xOpIHSdDHdumnul6M7b9/4RvHYHayb57wd7fC4tLPodYMfeOhEDzpzj75rBjP9HvWgR+HpLWzrLv3gU8dx5p+ccGRv/eugDz09KBj50tNj9KMnPFZTj0y0u/71aZdfzmurCWG13csU8dZPYp4ku8ldgXS3u93xrvfb3xznqwZ8PNpRdgqmfuuGzzXiifvvXAM8sk4/+H1P/n/6iW/e4N8P/7I9H/ryWxz03Hd+9yOfeu6nX/1Ynjbs50//s3sNzrbFue1vf6y5dKIa1KAMu+ctv/dN1CR8w9cJeYciKEJO6dB3x4d8yad8G5dFowd9Cmd9Q1dXihVwhxV+9QAP8bB+4leCINh1Wud53AcP7sd9pneBLRiD8xCD7jeC8GeB9ZeDOkhtmRF48jB7+ldb/CdEE/ETLgeApkaAJgWACkQNmFRmCHhueTeF4MCAx5IOWJiFETiBFFiB3Sd53pdoi8aBQaVc1TdoTGZoarh5PkcP7gAPGGiCJ4hwXId+7Md+bggP7QAPLEiDfuh+ItiHflhtqJdF0kYP/q7Hh7DnDu4QD40YbY84fx7nDh8BeIHXDkAoLDSWDvsnX2/3ctSwDLtXgAYIfFH4EwtYhVW4CQ2Yha54fOuAiZbIfGfngnH4eBzogdH1ZI0Wgu3ADuvwDixoemHIeRN3enwoeVYnh3WYcBcGfeT3dV/YgvDAiO7ADu3whjEoiCM4gtToDuEgDtjIh+SYjCyYjKNXgYkYbSL4etZojZDIiNUWiWiXjYDnDpa4ahF4c8HSduAwc0a4DMwwDQRpar9nkL9DN6c4hd+giqq4CeHgilgIi1x4j9VGju73eVKHhtk3cLw4bPSgDtuQDc/wDNmgDebADirJDsOIcG1Yep4n/n4piILl93VdJ3nuEJLn4A6r9obkKIzwAJR9+JMYWY2MaJQ8eQ3Q4AzO8AzfIA7nAHjnwJLoiI7xoIiBWI5l146N+IjWeI/4+JXw+I5o15X4OIv6uA77WFsPuAltuVKckHfWMA1MWZdN6XKk+E0LmYoOGQ4RKZGc2G6xGIv3qIfZeJUteIvR94G4yIzPCIboMA7PwJS/UJImOZLjcA7CWJOgV3WfF4adyZne53Xrh4f0sA7igA7e4A3ngA7osA7k6A5ACYg+GZa1yQ7osIfXGA7R4AzB8JvB4AzaoA3h0A3cgA4+WY7KuZzkCImOaJaMaI/t4JrrgI2zOIu2+Y7w/uiI14mJOaeWN8eJ4umWb8mK//gN1kANdQmcv9mU0/ByLoaQoICADNmQDgkOfwmYE1lbFQl4arkO6dAOGQmGxbiRsKZwayiH78CT5zCSzgAMvxChvuALlWmZ2ZCZsEmgo1l4HCqaNamhYCh5NFiN63AO3pAN0DAOromcP/kO77CCfFii51CdaumX4fCa+MgO3+CbDwqhvwAMznCSq3kOzLmcQimU2qmds4gO5zAO5tCaK0mjhImdSSqdaPmdx6efbTknJqKUkxkMwAAM7BmczzANyzAN5kaKLxcU1lCffemXWup3q2adUfqLqyaIGuqM4OeYU+d57GAO2AANYPoL/hNaqIX6C5T5DNrgpBnqoY5KjCJqmn9IjfQADysZDic5lezgky7Kh9M5le+AieDgDTeKDtogpOHQmunwDb3ZlE3ZniWJDd0AlSzKhy7aqdUYlNa4oG9Ypd1ZoiNZktqwDU2qoiv6d1RqpWjpnZnIlvq5Cd+ADSg6mUwJpmI6pnbZDMywDKIon7tnakh4bmzqpqpoo/opp9XZnTmafILYmXzKhiiYbPRwDtggDcFAqIY6ob2wr4aKqM+Qmdj4oi6Yp6L3kneYmJNKg0B5q+9wDje6qQzLsOggDt0wnMUJDaQ6rdnQDdCQDdeAos0QDM3AlNkQqE3ZDd3Qmk06lbLJ/qvRaYna6bLReZaWyA7pcA7a8AyE2gsU2pQluQ3jkJmtmXPYaJ3dWbPA2KzO6opTOA3QAA1f+ptheq3t6Zvtqa3c+q3CF4rd+hNBwZD3iZ9weq78qY8qCZY5upICaosc+q7jR5OR1w7T0Axhiq+Guq94y68TWqHEOg6xKLCJKY2ROqAJW7in96JB2anscKuJ+w7o0A2k6g1PC7Wu6gyTW5LT+rRRO5nZMK3COqNMOg7HeY0reY1Nig5n+7Lv+KvpAA7Z8KA7i7cU6q/QsKhD+52DOaezmLRKq59caiJOu5TAKaZhWrVWa5fMsK0uRw1mmrzNMLJ16bVfS4X3aaP5/qmFgamPWVid2Li6Acu2n/mMJeihA5sOyDAMugAMu6Cvedu+sru3EXqZ5sC9nZqRbTipkmq4K1ipEdu/C1qiHCu8wVmXI9uxndu5p3rADhqkB2yZtbsNqSkOQduaTBq6OauoqHuPygp4UXoNzDCosZu38FuZ2cANQfuar6mWK4p8UaoOWri0gHkN0iAN0BANT+sMIcueEDrAdknAzPC8ycsMwqDDERqm0tum1Pum1/uKyJcONuqa6pDBeyiUNDh5NVmHzxiNgkuOwKgO4FAMuhDGu7C+vMAL7nvG/Uq7i5qZqLu4+vvGfsiCwui/txq626AN3YCiODymItuxJuyk/uYQtBIctCi6DdzADcHauXd8oZkputxwwFBLrU3pt9aZrr/onysKDsyAvrowxr5gxiK8tz47rCZ8u6uWDribc1qqpd5AkJO7lCOrw2Law89by7Y8xFProxEaoWw6vVRon1VormQLoKU6p2rbDsKIv595xY7qhu/ADuHwDSuKnsYQxp08xmUMymeMxvALpJfppKhbv3Acx9vYuHTsuNswub7ZDNCQwwTMlNPQDaW6kkx6DiorDuVwDuYgDuLgDeNAsSNJuUwZyZZZkkAKDIrKxq6Zmiq5DvVsz9fAyde8C2X8vqJ8mYZsrMeaytobmC7s0R+NhSUyDTasznxMtdmq/q0/XMu4DAxhvMu77Au9jMSpCMzBPLaAuYmvebZG27J4GoOPWn4Eyn3uMKP0iqYlogxgLMbYnM3b/NR6G6GWO6xBq6IqCbjkPKnliIy2yrj9ew7i8LquqstFbLk1rA38bM8rudZr3ca4ac8Oew0hK6Y/WrUmeaqSbKHDOawqa8/hKA7hgA0u/dJNna+zi7lUTcGuiYUcjaURKJ5YCA5zGbzRoMcha5fAaZfR4LzNIAyePQzDMNjWPMa7sMu9XJ82Xa6pSrYSeMyy6dMJK9TSSJp3yH7VCA7YMA7SgMPHUAzEQAyuMNpNXdFQvc3w25SRjMBWzbDJKLDnuL+C2NVz/nzOz7y450CtwPkLpD3GPxqkQpvW4VzdbD3eqvnZYGrNdR0MJnmSp0rQwKmtHbua2uANQEvIdPvS2r2+hr3LPvsMGW3P1NnYqJyW4AnDqzrZr3zD2cqjmr3Scz211hzh270LvewN5KraEXkON7uiE0m0x5yNzI2OfniMg9uC4hyD77AOowrLnQ3crpALMJ4LTL3dxF3coUyhQMqjzwC12UCsENuyIZ7Mcjzd1O2//Dzf7Vyt503a8KuoUDreUE7PrVkO2UC3or3dv6DeBnzAKAoNHxymQAwN0iCtw5rOVkvYTJ6vMI2oTdm53ECrKIy7KUzgBp6F6FnSJanOBGzL/rXMlLFsrT/6CxGuCzI+0bpQ4RbOlzcNpwDO4QHO1tn4jp2KuHB8pDmKhVSZk0F5Dh4stcEgDMCNC7gQ44U+0aRd48U9wjkOq7U7wWxd5P27krFe3S7KDtyQwHn9oBN+3Akd5VHusNzQDc9w3tc80bzgC2LasQGtue183mL6vE/b5dAQ2lde2p48u2texAO843jc6OiQDq6ZqinM2GkJmP/opTuu4FYrss1wDMrA5zk8tYIe4bkg6qIO47og6oiexIvul96+ogHOvakL5LgKx7i5knzoDt+O6S3rDuPQysIgpsIwDDBu76Qe48JN0aj+1BRKppbJlJiLyNtQ305a/g4pKd7UffAqCarj/cziUJIh+/FMqcvcvctACg3bYA5u7evsULEn6ZthOtF1a/PI3blP2wzPMNfaXdc73uVJL9ozTtprnsszD6SXHcTW4JcoS7Hi/p2ojL1YGM3e0Krp/rxD/JsTjwxqnwzQ+7znje/4Tui4cAu2UPd2bwu1UOEXbqMO6+9wDfArypq869ANvbi4+tO2+pVvPec2m4rgjo3ocA3TIMTD4OKifgu3YO+ab/Gm7tRQTaHrTdAFXdAMrNzmUA7GSsfsQA5rbQ4pyaRs/fKaO/rDbq1kXcQIfaEpyfPo8MiUa/udXNcgT/tcTpJ77KNiGvrDHvSmvgvX/gzTuTzAVBuywgDE0/CxCCzPiu31EhkOq3kN0VDLP+zZOQzqw3AMav/Dfj7x9b75mo/3tRD/tXAF88+mq5no37CaDWm9qZqqFNzoAHHumrRr386hQ3dOoUGFDd+9g0cvIrx3CMc1xHjxHDhw36x5/BYOHbt14K4lG0aMmKtXt1y6xBUT10uYuHLp0rVLp05ePX3y6hW0l69fz55lg+bM6FKmRrMh1bZN6tNs28aVG8nuITt05sZ97Qb2a1au2Zhl0wYNGlpt2rI5g2vUWTBgv+wCC2a0Wzl2fbuKM1fOHNdy2Z7BDUY3WLNgcaty2xbWbdRt3Lp120YVqTPGzh4j/n1GF1hOnXZNmwaWGu7q1YkXM2M2bdo1b9fAhRPXTZy4g+nWpQMOHJw3b99qT2PWrNkw5c3nCjt2DJkyask5L78Zs6Z2W7VqXQEf/oo18taIfzN+jXbxb7fDKXwP39vw2rU5wj8nDtu1ixfRtXOnnXcEdGedcbDB5qtxOOqoOGuoWSZC2awBJzhwqCmGmFZccWUmmmiy5UObbtqpxJ1+4sUXohqTSymmnmKqLXK4cWsptMYZrK++ApMKsqe0uewcc/KbxqlxdrtsHBonk0ou0ZYCMsdyxrmRG27OoRKxxRLzzK1svhJMIXPIEaccMXdDE83MsuFGnHG6cQsa0XDa/uU0XX5hkam54jpsKWagaYu4cG4z7sf3EqotnEGtUY+2aZZJLplmIoT0OmaWoQaZ6ZoTRiWccslFJpm6E69Ua2ZTj7hrsInmqYI4UrS9+YbDRjaCZlUU1q/aUhDLIRtK6EC1sNHmto1OPYaYYow5JhlMbeMoIQxbeaXaDz+kxZYQawKVtF1wopMnn4jCkzWnfgTNqba68REadS/SkatxMouzqh6P3EatbHQzp6vAAlOQHHKUrPEZaCrLjBtzFp5SG8iiojI0Lvd8JrK9BBsSITEVSohjwT528yoy03pGmNTAvTM1lZVylyrHKJOKOMwuixUpd5+JxrZwvJnwQWp+/rammmogvJQa8qh5NBlklqFuGWQkXa6VbnUBVbtbSC31CivCiw2aaPZbNZqknFmLOG+6yQbB/bCRJhpmsPEmHI06xnI/b7RRe79vxrlGm29WxQYpbBgEx5pkMiQmOumW+SgdwqfZsFprr72Flmy13Tamm1AG18Q6f8FrNYPXoiqqH9tquaq2frwqXiHL0cbGoyzj5iupwhIsXn//XXhMH6sCTZvdvqLxYau4eQoxG7nBOMyFEfIXeoxeNwdJh7tRj5lhtqeLalBzwSuxowxGazM2w6pdHNx2K/sb7ZsRZpiiy1smGaU1TYY6oYc2mjyPHtQUpDSVuGRxyCaicgnW/kplBQYy8ArCSIxyohGNZlxHgtGYxgTHppYJNiMacdOIOPYGjgN9rVZq8ZraotE2E9aKGh1pDzWOUYylPSpCH8Eher6BjMhJriVX01blaFGLEGGOW5tD2U7u4hqWqctLtRvSVcbhpbVEZTJfyZFfAhO7pVRGYF8MTO64oiOE9M5fMxpYWN4UmdzgaEZWshK7piK7ipGjHFPCmBl7N72GhLFM4oCM2bShve0NQxjfAx/Z1rKNtkQFhQ5zU27QFA5ryM9p20PG9oiBjGkYrTqaAqV0quG/j+gQPQ9SnEoQt5IfJhBz3slaeBoIHpWlBoLCwGVihNEc+MGvMbj0IDYY/vINViFoVbxUDjM447bkrFAa0gAbOBJCSWpQp1F/Y5ApvyFDDbHkFbMAZzgtN8RavCRzmkNiuHICuvA1Ri3PwEZlFNQvIUWRRlBxSzzvOCbB+KscyLPRNsjBsDz2iyxljN7CBPaxgU5JQbpRklXsSFAuxsgq8+pG7+i5sI0JSUwaZZgkc7MN2JS0GcT4HjCasUjjIe8p6buM2XamvU2mhBia1FT/TuU0UCLDaNkkXEcytcpibIhDr7Ccd5QKy1g2lXO6UJnJgIHLXIrGNYuBBoJqgw3nLKMYwzDG4ZbVrGYlQxqoalRHpImO/xkLPodKCDoUBcAZ9jCcsxindyg3/qJ0muguKssL64SUld6haV6rY6Q8eYfHgd3zR1Zp3vOeN5IygrR35Rio7S5jx3Lk5oucvewUXxSV2llpn5ZFbWoD80e0dRI22ElpMwwWGeRJZV1IUhRxsnGNaWgycRpKiU9HqUPy8G+4DFJUrgonw1a0QiUFfAVL8JrUplZXPE/FbjBwWctaLsaDboMfLm2qEg05F3HHWEZ72qPWQR1kUOA4iMYwAr11JASVPk0GtaqF1+labq8j6lyJUJMa8QEKigcd0pS8oTq0SOV2ImOYQoknxx5tdqAGTahq7YgZd3HmKOIArWozcxTDaGMcE1VtilNbptWezRvJGUa3ALvL/iqS9jKX2c3OvLGNa1gDNqC86SbTa8rbFFmtDKJQcgf1DWUUtRXFgHJzOeTN/lq3qd+pBXY5Z8thcJfAVN1l/FYyZTJH1xXNLcYxZnOf+UqPY/JV332ygg5wVGM61mhyc1shC3CO83Lb2k5fS8NOJrKMTTgio0bexCoDWymiCjpxQe84sIFtgymQvWxqMWtHkY34GcrxDBYLCtJ/WlFGAtO0ijWdmzsiySzbA8YwrgrmR+omN4Iym9myASkBMqMaxUkuejiy3o8MuzzVMDY1WNHcGZLX2Rp6BZ8tVyo/V9vP3kFkOlGGl2FgN9aFTIk3ffhNWEjOFZucTXviCz12/iNkUe1RbrTieo5wGM0jPHwFLGLR57wG8Wro1PY6gcGa1awlqyaOrzkwE5k1PUZJkGHYvAQa4Xndc2wsWtcXT3xhgmJ202/09Gw5rmlysAuOV+EdqTOt6sLaWhw7rgZcmAFMxmiXMxAkG1tuLCgd59ob5TGPe5QcDo/sD9nrLXo10DO0Y5S7FTMsRlVl7rRWwILP4ZSFLGCxda6XO9949Q4tsj01cJ3sU9nmEHn12xJwwgLrkmtFMgqiqIOsYx1+IYnGPFLNn1FDZ3R3c3vBge+t8zup/r4FX7U88IJzcDNxARS7Goyw2mH2xFZSKCNN/RQULoWJ40NLabkx8o95/tzyu5LoQlV8x69oHOUq1+hpVd1ZMo1UG9NAoWbUstKxkbgq6nu5N3ZjthzneOiUFJp5grY/HXYk+Uv/GZqb5ZzP/4yHem4FK46h5+1v/+nNnW4txB4qvmp7c1UT1ZSlLO5quR2cWmc2NdR9jvq2W3rUVMZ0qPPT99C9Ie/FM2q5q35LPMXDLkKDCxTKIM6wKi4ZnZeKI8hao20IjErzEpK5mfFRCpZpC9oqrRCbNNBCI9WLvdgrvc8SmBu7mJWDvdXDLBATGCSZGZezPdBQC224m20QvjSZJPUZuqKzBlD6meFCjyXTIaX7hmqgDmVQBmMoBvtRDgi6KriIhkw5/gZjAKUlZML8A6Wicjs/+x6AOztEspqXGLcN6aGvCydYMK9lmLv4arOO2SYm1D/qsIZcYZT12pkHyb9icL9xconoKr8t4y7xyQYTQg6pwosKEp21qJ15aRmryAwKtKMURJfTsS3Oc5g4WqhJu6NP/KzmGbUWJCjO6iyksAw1QrGUK8HLKj1QRMEYjKRYtB7O00Hi4MHiUxQfNA5vsDNkYIacMjpqULp4U69MmY5qepoIUY6rKrRpyL/9G6VSIo9pCCVqsbpxGrvv8R4Eeom7kgUfMqpvej+rm4Wte4VWUIZX4Rh6EwmNKRwl5MKcgrdvWAbZ6CT1qKbowD7JuYUz/jMqVyA7L9OuXfKga8AgaKCq8BEGF0lAloqTBMSGG/yKMtm00Ws9jWOX1gsjSTstzLKSThxFFlysMKpEtLEYk7NITxTFT2xJl4TFz9qNUPwiNIGTp+gG4svF5PLF5wtC6fCpoDGPU0IGZCO6YluuaXwQaKwfYzAkKXSNXcIUT5pG4ppHfJMcr8s2mSBDq+kvywGndPSmM0Oqctw6NEMGHPqIjegICtmIn9nCarKm+Kg3SomQ6EgGY0AzLGw2DSGvKRtIwCrIZmAGCuIUMHNAgwMURvIR5Cik5DiLqxhJUlvJyQRFy6udTrQszNpMSuOszyy5Nhme0fsi0/vEjoNJ/o8zxYWqxFj8OJuMKfX5ufXJxSAEJTvbvqchRvOYj5AQtkExwgf5NY44FaRRhmTZHqjUru05BmW4x900JWQEymR5MihTCfIrQ4DDBekyPLCMLnNrhbtqO1bAwjpkQqNROvK4hmikFL+7Bvf0hosQBxZyGyfspjNbFmUpq2RIFpUQyHR6SmBKjmZADsKkIDADptxDC/RRkmw4K+2Jjdi4hr1gOVZcPY1TvY8hqI7UUHJ4CoHyzI3byI0TmBPLSFN0SRQNQZFEQRhsUTKpvVyMm1x8uZ6y0aIcpbgZOqEblJ/bn95cSudMFsR5ypQYhid8TiLcuxtFBqDsKfIzpyAa/hFcsAVrG6dZGDdyXEM2bE46bNLoeJa/eZD6uUv7WZr6mRTbYJsKagbEITNiMAa9bC5juMdl8M//vIlcADfmIMzCRCEEkYZeag6xYYu2sIwTQ5LDkgqJw5EKlb0IM8ExeSMVdUVJRVFysLSDqR3MeCkXBU0SLc0QTNFN+7hYLFFZlEkYpNFVfTk7ExqfEsJfC4njO77h+B/2qI2l1JT+fLbnWhpiJMKjmQZnQRpqsB9gFRpqoFLMYdYQiQkrBUtbMDMqw9JqAcjmhMsmRQZmuce/sRVpWAZjUDtlsc4nWwZmYgZxZSUzG8foejKlGTOBnDKVYI7CnKAJCpyq8Aa2/jFMCiIdh2ES3AFFNTLRSEuxkTzNf0HBNUk9zTQ9U/2dHsmMg1GS0jRV11xRU904RIXBijwSVgVZm+QGHyUPswkaTPk1XTy+oFMreEsukzgVaGxSckWcNOOk8mCP/wG6Y9Op8ugO73glZp22K7A2mjCzaQVIOE2Gn8nLOIWyYnBDpKkf/iwqcSMzlmium3paKZvW/cLSM1M7sC0kZTHQr/ESYmmkwCnQ1/pXzYOY1vu4UZ1M1brM01OSy/OSQ9u4UrXYz7KSyigtewHViyVcFPzYXOTYkDnckGXcnNTJ4PO5nVyfB0kyWs2Vn+s7Jp2G8tAmGNImk91Z8vhZoGXW/rCzNvG7FnMjM/PKn2W4QvuEUzrkz/LSUtW9WrDFPjSDNrhzrmcrBmQy0BrDm8D5mrRpm2SADcOETEL9kdFLUROc29LruBlBGM07HXfJvYb9rMF1vYB5OO6NRRMtXLBIExpk3PNl1RtD31WljeSaJCUbDpwN3aEUtvXyXG1CD7PpMaBrVhAZXWZNIJqQCZh4U3JV1wzp3TQr1zS03bS7XbCF06VJhjF7MsWBOigD3pUSG69Jm0Nslai4m0M8q/AySF7qkm5ozY/MtNN8SVB0KdsqHhqBBshEIYr9IowE3+7NyBwuUfE9UR9e3DSJI8xIxfU13/VFYjSZUV1Mk5eF/l/CyZX3Ihz8/VyTvR8p9UZ/48owFBXtsIm006Tc5ZDc1bMxztLtlNd4nVeVCKszzRBOwkcbUpwMFps6nqAE/BKJ41cSLmFQ0xcUDtWEzVgVTVHkSR2YQYrlkJ8bvBc4OtXxPVFK2+GBgTQFMaxK3o1UZBdt2ODrgIZpYKNcxDGbTOIjTuKQHTrjo1VYCSoqNiUfDSUphVIR4Ub04xZ00gVNOqqrTcOuy9Jq2U5QeWAOKaQ4PYZLWYZnApvhlYYBlSC4cI4+ZdN7bQu2aeYoRFBQUyS2oBfKsDAMndRAxtRE7lPkUIt6/RN72Ug4gkAvutiAaSw4goxHbFB5AqTv/r1bsPjbyLgGO6XXmzIkwjwfHIOTqCDo4bE1Uz7lhabNhm5iniyOYbvf/O1F4iguG9UWzYkJI4KJsevibcyFYZ6yrOS6cxy3mOAQYX5ggN6eZbmgewXUFbrX7+og4C1Me7XXCHFmBM2lhlypBrMZ0hliCoOMezHcOFGLkuoa2JiG0FOj2skXFEqshiXR7/3bDqQ820EKZtjEopZnl4IMp4GN7bPWMfZL+ZkGyshbytDk3HC5hL5kmwziIOZBuj5lJZuVKc7f4rBooBMaLuwkasBiINLiLt7ibZSJkf7lrLy6sJQczfnPyJ7Xc9vT3+Ulr/EaOlbeOOUle20OZlAc/mM4TJ7eJUN7C+UgsQ50LActHcC9YYQ5RH3hZtuiLaSwGT+27R45uYfbZwfzat3+HSt6LAczi7HGvsKr1nEbhqbOxOall6FWQfUNC/UFC/VNE7u2ZIZOE46YlVnZa58r2b7eTZ8tXdLdjo/m4i6eHDNc7D907H984JAu4CD7Z5qjuSgUVGRywrC6lLOqaSd8WmNI168K0Gy2oObwGg0KnKS+Y9m2l3rhvNIxHkZazKAmTKMgncf4anl2MMD9asClMMA1Cw6aYWhAhm5qv63bN7wKRx86N6ognUWiChCfZ3aJ7hvHcerG7krOblR+X1hhDxjyuSHvxf3lzaVaKiNK/uwp88aX8BAhuhzHLmsO+UIpB8iAXOOVcLZzc7axvSnSvm+nTbN7fCZnBnAAv0ICL3Aw72MLutfrIBvOqOE5r2EYd5uk/hNo+C7ZBhTVhqMOX50G22e38O19hqPb+5NmkI5jCDerba4pJ69hOIY+3eBKV1B7ae0Ki6NUhG4bn27plqQb81hLrkgaxY1dzK35UPWK9oZXIAJmqAViGPJZ94ZZAg/zBmNxZQnKuQUfCicXx77yqjq3g4WkTbO+7FXsE+lzo2w2hzLQhjJjWEfeKtBm2O/9zsuvYuk15+kM9vbO9mMq1PM8T3Bmcko+/ex0hpmpCGrNGG52txcPH/RH/oGxlk52AnK2YkgOYDRhRVJMBZ1zzQBc4IaMHDd4FWyj7C51HtzFhKb180CGGqAACjgCV+BNn2N1bygVoO115wqr4xRAcvK3r/3Os3wuZcgf+0F5OYXTNKOOR4FG2ch2BFb2ZY/0Ii0kXGKWbKfTtN5Xem9aY5YUAo+fPQVz4L1vXqKqI40fqrLpFZrh5CB6p//pD6aXrS4pQClUK8oM5ib4Q3+KYW3SllYOxSkkwkQOyMQ93Mt6Z8bsDabzziMfd3f3yjj4u8dxuw514jiyv8m1aqAFCmAABVgABFgAEBCCI3h4b6CGK1AqWqhW1s2fJg3Pakvu3E3HTbKm92yU/mpSmmknDgVRlWEVVzJe9rQD6H9u6WVBZmeZjfjc14GwIZ1GXk5RDjVPzn6vaWwmbd+6+RK2V2gCr6k3SCpsldPJhmq/9Bnv+tigjKewetp2C0hx5tfq7NjAIOyHfsx25s/2d7LZfUYcnRqGvEXqajgyOZPb8E1XQW8o4phq/5gyG+O4eGKwBhBogAmogRqIgAagAFsACG8CBxL0toxWLVq3Xrly1aoVsWLHjB0r1urVK1q0ZsmC5TAiMYgPHx5TRu3aNYHXvnm7Ru0ltXHjypWTKdPbNGXGQo7s6dCnK2JChxIbVmzYMGPJli5bNu0aNmzexrVEeRIl1mvMmjVj/ra14jBhSLtybeYsGtpoXssKa4t02NCGPyEWFcY1WjZs0qYt8wo2bFuzaaNBQ5tNbV9m0bRla7wtKmG8y5IxczptmrTGjrdlY8x4GjPQXkeLLkwYWmHNeA9vLevamTPXsrnClg07tjNonbXx1rZtGzfg23gDD45tOPJt3ZZ388a8+UDmApc7H2jtG0tXPh5IkPAhBYUGDFRUK1iQmUKGDXuyfwUL1qxZsB4SM4Zs6bGJ9U1mZfnNpjg2yWQOTTWNc80yyBRDVDHFGKNUU8o0uJODxyQz2UQTUeZUVNho4404vGU1YkoqSYOWNNIwQ1kzwhTjFVq0odgXWcYgJZRc/jmONNQwXDEjjYfYJIPMRA0CZpePihkWDV9K5sWZZpcxo0wyGVJ22W7YPJUNX8tEKeVohU2TWmNLpjUNNpNxFdZsrgX2Wptm3aYbY7v9VqdmHWKTl568YQOVh81B59xzzFHTUkvMgOPKET94UEMFFoAwAQUUpABDFdd9c51Am15BzEJy+cQeqRBRtNSFSykDpEzYrcSSgAISSJNNLlGJzH2WpWjVMiVd1tQy1Pzq1F5/XiOTNihNNZCyVaVkk556ThNNU5hNi6KWwypzDH2kEiWURMhUexw3aeb3oIMUjTYak9F0eBlmfO7Z5ZRFNmihZWhyCS+wfGG575iNQTNN/mdlouYVmCt6lQxX+VnIcDMPGhNnm7edlddqfJ6YsZ5oRTvNFUT8SR2h4lhDizjdiLMyMzB4Y02iBhFzxQQgRMDABwzQ4IEPMoRAizfgXBPOptcNUQUuOa7X07cRSTxxUxeimOKfsco6K03nFGhgVh0Cqqc0kwGp5V5YVS0ToCmmiKZUNwkE4FQCxg3tn1GR6E2ytipIF1EPEnmuhWxf49s42yhD5H1EotqXZUyCfVndkPO1FJH3/r04sJVZNtmVBHe4W2/DNSYlagOLBiyuDjvcYLr5kVVMW7HL7qO7UY3J5F6Xrd0KM0Eaa3srR8BwSxXDWPX2OEiwwMw44HQT/s4VRzDzslbWWHMFCAwsgAADDEwwgQULrGBNOOR7Q7T11hChQtI6Ms06609P3Mwyg6FY+7FWy1SOOf0bKCBUMJOiaAxwamo74NiiFRUEro1VNvnPTa4xjZfkT0B5+5BKSvQsqujtGIhbxuFwhSunjAslfZKgMvI1ucD9iTfduJM2pNWvGVKuIhNSXZGUUiWHhWZsofsNEH3TGzztqyl/M0aFkDih1qGrQbKLnWsUI6/cUe1dImhFDPNmrGG8gAYrSAiaaEALbXyDGjL4ABKscIWWHCEIMGgFOKjxjcpUA1RIYMABFrCABzxgAROAAS3QcQ10UOMKzCAGNcIxDBjg/iIXStsRuMDVIEmm6y72w5aesKK/GKatgJdMiycJqLYFMpBqgEITiFICwQMdzkLKgMrgfkMVbejPauKoCgVRwrlkKOMyLoEJA6Vilaug8ELT+FA3YughbSRTghhSVQrRNI0qLchpSMyPkYzCupJYxjdA/CY4wemnGE6DSBJzmBIllkQkPqgsrekKuxz3LhNmxRUeaIUraEEiYlSBCFboHTFogYIa2AIc2KNACIZwhSvQQgVIKAIImJGSVlTBByigxQQasAAJQOAB3QuBD4qAjGtUgxZVuIIrEkmLGdwCFy5VGkznwp6IFKMZaDENKEtZRbvphYH1+yRagGU/BIry/oBe85rekGESaiAjFatghYXKpslaxmpwzMIKNZShVa0e0CV7WUYB1wYvXzrTMicRllh/hSpeRgisfEEGuvJznx2mU3XJgJeHwilOvWYxJyL86zFo0AqHsYIiHlxKazKnOaPa7W4DaVkVKPCKTn1DaLSgQC0yi40rvKAGIZhBEcJjgRB8gBYrqIEfQQACWgSFtZOCwPfAx4COPuAHNECGOgxaA4ee4xvhKAIKWvrSHGGkuMY17k9oWlObouaTKdoqdJ/by7Uuw6ZoSUZaGtZOSzpXp2o7XCqcmooHOfWpT/VgL59CoqxQYy/Ceol6YfIS6IJVGquyL1OihioqbTVC/lr1L3QDDNamqG2sTbnkxppCPwJPRqknIY5e73RMvUowJ72EiZao8QoPJKEkxlBBRLpU37GurbEfEscwRtqslVHFFTRDAQjgCI4ZxzEFaERCLa5QhBfkWMcf6MAPUtCKK1SBUhQAQRGugA5rVMEDFIjAAhogASlLOaM1GOw5rIEMYqzgCuFQxiuK8IFbCPelGJmFRuKj5lkgd2nEcNFy7+IaavESmlpdK6p0WN0Fy6/PPwUqA7dKpFUQ2rzoKvSDXHmZ91IDWPOl0n4DrNQ73zkZ0qgznvEM6UhnutJ1TiFYcyrd+wLVgAPs1zW6EZxvcqPV3EimN4cTQN9cAwlH/sAKoQQyjRDUIAm1UMYRUCCEZKAkJ1U4gitIxBJv/Ocb17iFK5JRWRqDYxytqAUIauCBKtCC2q8Ycg1gAANiXCMJKbCACn5QAxBQQAIRmEEtatCA71FgBSp4BTFgAdzuSKACUpbABB4wAQ9sC1cmLQJFW+GDK3iAzA4nsy00IvGJx6e4ShMKnOMcsT5znJ0OStfTktHxB4mcYtxdq1bNaQxCgzzRFMEVL1MuQv6m3GGAxSEOUY5nHeLHgz7/qwgzvd/6hs0pXNUqZko9NQQXazrFcTU3BhKcvAnrGo+J3gkOJZBboiQJFLA1Ema2DKsgwwdJqEKyV0JtGlPFGkN2/gU4wiETuZ9joRSYQA1qgA50nAMdyKCBK5CgkSscI7JVqAISOlADCng0AknwQQ342IAPBLwKAUWCBqYsAe5U4AEVADga8Q0LZeRdBR24wgpAgILMTrz1rlezxeWC8djBr+XVJAYrhMKK3Oe+ab5v+cj7TD+uqApVKgf+03yuOsPKtanhDa/Dnh/9549XKfzFj2GZj8O/AX2/KA9wzLd6wKUXlagbK6p612seXG99GipAtkzAgZ1vZAQEKUjCDI5hBVsQoQjHuAaRpVEVrN05nAO1UYMr1MIRDEMBNmABIkQKgMAP/IDZnQMypAASGAEKhEAStAI7xNsPWAEsfBsE/iyAB6RAEVQBCAhcwFkAkCFDEViBBVhAA0TAA1jAlH2eBFBAERQBLXTAB5idD3SAGhWBD9DCQiUhQ7lemsGeegTFt9ye7+He7u1eK1RhFV7hQ2BhFUpSxyFfyH1hOilRMbCcxKxCeKkCoVEfG6oCG0rfMbDh09yczQHd33jQXIVfgO1hgHnXAS2DLfjhAY3Vr0jDeqHE/FUWLcBALdzCtMndN1yBCsDADMzAK9QCErwCU1GDFeBdEiBb3YGDA+5dOsgfMlxBLYBGAYLD3lFDDdCCD3hAETjZEbADLViBFQDX+1kBPFiBCvydDHiABSDAB1hAaVFeA4gHd1gAa/nA/gxawOfhYOdZAAN0hw0kxBWwQhV0gA3YQBJ0QA/YgBIqIRNuRMVhxHp8y0iwwhVmoRZyITySCjwySJ/FD8dJIVHsHlEUGj/2oyq4YSoA5PO5oUCG1ylQ30GmQkKmwvbZITKYAkSWgimkQvfdBx9epACVUk8dkBU8AC4IYlrByxW0QvqtVwJeDwqogDU4oAHSwtkdgRUcQ0oKgRCsADJg4goUwQ8M4BGwIjqkA1Cqg1BmFS28wrOdQzpUATqwgxHQAggUoxH4wAe4wjt8gxUI4wccwStUgxW84kiuQyyqgAVEADd2XpRFQAWIYxUkgQ1UAAZcAAbQYKRIAA52QFxW/oEV2EANXAEKZEADuOAsiOM4LqHEodmavccIuodHuMJ7wKNjwiMssEJjxmM7YmHTjNzHLchjOqZQ9KNnEto/hmZoBmRBPh8qnOYppKZqrqZqRqREQqRrlsJFzuZWtZfuCNBlgB9FCIUxYE8tAEk01ALYEAMhvoJ60YAypOIhUlQM0MIZeQAtUEMB8p0ypMBOVoEyPIoRCF4r0MIQNAAIIAEycFsHroN5CuU6fIMyrCUtKBUMJKcHpMM72JYK0IIHwAISUMAVKEMRpJsV+MAP0EJ1UsBJbUQFIEADKMAMVoD3bN4CQAAz2sADcEAHRMoF5OCFQiMFcAAzhmMPoAAH/kAZB/TAFSxcEq4BYTbhmsWHLLRoLLxoLCDmZjrmKiDmZM4oF0Zh7ekeKxQajprXZ/qjaKahGhbpkJrmaSYpay7pKcCmKUgklJZCKZBCKdjBEigBlioBFUzBFCRBli4BmPaAmI4pmfZA3tVAmYKjFEgBK8CACqhAMWBDS+kJ6TnYNVSBCqCEAtZCEdRAVoCDFVxDK1TAB0zKugFXDJhnAVqDChTBBBRBCixcCmwnQyXBBySBChxhK+ylebaDO7zDOnDLWp6UMRRBSU3AFbyDtk2ACtSbB7wqBTCADXSAEaQACvDludmArNLCB1RABChAERDq9jAAAiyAAdBlFSxB/g/YpQVcQATQZQZYAAZ0QAdoQAX0gAXcALZqAAY8ALV25WCuQWGuKEe4KIy+qI1GpmRKproiZo3Gwiqga5D6KKFtZj72qGf+Y732I77O6yqIJkAmKcAKZJIWLCowKZPGppQu7CnEwhp8QRd4wRM0wRNgwRTsABeAgcZqrBzkQR7YgcfWgR3YQR3QAcmOrB24gR3IAR7gQRuUARiUQRm0wRaAwBFUQTGcwBEUIFRcgZClAG7RQg28gjK4pAo4GVCmwzlUQ3NGFrt5Yw3oZRGsAztULRB8ABD8QKUQquJ5AA2kwAIgAQpQgA1oRA1UwafCg9pawysUA15awdnJQC1c/hsKwIIH9Gr3oOAH/AADUIAxVgDP2EAVMICkHN4RegACKAADaIAFCNzmdVQDiCkV2IAFRCsO4uAFzGB33KAGdMAUXEEPhOgNdqNgroHpqii5muu5xqiNrq7rwiihwe6/6is/yqu/5utoDuS8Gqm+uiEqqMLvokIqGKzBImzCpqaTOunCLq8pxIIbfAEYhAEZoEEZeIEUNAEXPAEP3EAO5AAO8AAThO8XOEETlK/5nm/5OgH5qm8UOMEOhG/4XkESIMEH1EARJEHfpQMAqkAN/ECpGmESjGSTWcCVsQMyUAM7+AAFQEAFQMoEdIBHVYAPKMM7wIM6eEAFTEq2/acP/vxn2Y5tEgQoDTzUDFBDPNADCqtDMRTSKyCB/NbARflABHrAzTBACqSACkwA4W4eBBOu90AAMYJABVBoCigAAlSAKihBDxuAAixABlDBFSgB4zrrhdpgXNKlBXDAiNqAEojpWC6AC9rABazBLJAxua5oi7qoLLzoGr/uubbxuRYavPJjkcar7N5uoQHs8BbsQALs7/ou8R7swaamkjapkxqyKTTpwirv8jZyI3cCKrCBGYhB9KIB9XLBF5QBF2yB6a6BBuDADpSv9+IAKe/ADnQvDnSvKnevDrSyKb8yKZNyDphCFfxAB6SgFWRVO6jDDxBwCiBeFeyWNbgCCECA/rXGwjtIZjzEYudhsAVoQApg8Q+ccDygQAXoMAOkZREUQxKgwAd8swTULcP9AAicVDXQQz3YAzu0wsnUQhVcojf6QEVFoHh8gA3kDPdAo7VCQKS6oAI8QEelJeN2zwGEo69KgPYowAZQwSzUAIdeAAQ4awREwAU4qwZkQAaM6BNXwQxCgA1msQWY8RmjcRq7sUnD68CqIWgC7L/64+yydEr/o8HucSDX9CmgpvEicvI6Mk87sid0gieUAirogRmQARmwgRuoARmAQSaXgSWnARt8gemmAffyQBOorw5swA44QSzvwAbEMliHtVjjgBNogempni33ACxsQjwkWa/J/nAR0ICXXoE0QoAY3eImdAAEhAcfeZQERGoFAAEtqMMV1AAEAByD8kwN0MAH3CAHSJkFUO4HeECQqQAntMI6uEMxuCSRJcF/drOYNsB22PAERCADVGj3KIAEdMAR91GvJq7i2sACRIAFVIGUPQAC9HUPfMAN2MAGNMAFPICzHravQuhYXkAGVAA42kAGRIBH37ZIn3Eal/TrwoK8wgJo/itNn2ZK/3FMf3fvynRNE+9Nk/cg5zTyPmlPr/fyeoJ7vzcqpKwaIDUcvAEZiIEZmEEaqEEbqMF803cYrIEahEETpHIr84ApO4ABOMAGgIEifMEGfPVYk/JXozIOOEAB/vTA3XIHDJtdEfSAuVXABqSAB1CoBZzd51UABNjAERY2QieoA2QAH1UAjTewPdwDLTQuYncjdlIrD3cACqAApbyqC8ozt1lDLSTBKxCZS8rwFVQogvbRX04gAuR2Nj9jAzAoA3jUlkdrD9D2NKKAanPPAXSAB8RliL4lBkz0hbpbs6LlhV4Atrr5REdZdK/ZdJ9rurr0S2938bKmwIK3aI53IZc3oQsywiYyI0upJ5xCI8eCKvD0e0+6e5PCHyQ1G7zBHNTBG4RBGryBG7wBqL8BHJS6HMgBHJz6GKjBGYBBgW8ARmdADjTBDnxyFLRBFFw4DuhAG/S6r/86HLTB/iAAwsu2ryM0Ag+sdgB3gAsSMIU+NoNKABb0AEB3HoVC8eeJhwI0gAN41IJWQAqgGS1AAIVOgASAwAnmgxX0AF3eADQycAWgQAoArg8sHCy4XY65pCtQYBLQZQNwgMCJR2RzIwP4QDYPqwIobsIfwANggAIYQApoT0d1BzSCsQJkgASgOQZsAAZg/LNGAAa4GwQc9prXeQM8QA3a4AKkrupWt43mcXgHMsKON/Ku5qETMk4bL2ymN2yuN6WrAi0EtZROu16qAqVTuikQQh3AwRyMLB24ARukQarDAR3MwalbPR1k/R1s/dbjARusgRtEQQbcgBYgQiMMAh+UQRSs/j0U5AAU4EAUcAEUQMErvzIPgC8TLMHcQ4EXcEH7xmwhpAAtpIJUQsoG3MA+G3NbAnyk+BsFLKu/QUD3JMDJb7kSPLNn/6cGyGoD6KU4fqMNMPCsAuE1ryA0WgAKtAIyWIM6LPm6M9x2HPECHEAyQkAHQN6sNkCVJ2OVp3aVGzH3JCMe3SAEKKhzAzQ1OsAMxnjmOmvDr3lHeXS0+qpzL0DnRYBGoXF1r66Q+jHwkjd6I6+UdgL5f0I1dALz7nzNL2nyPql6+/xPkz+lS+RPA70pyMJplgIVLGspxH8mdAJAZCJF6A8YOHr26HnDZk6dPHcgPnx4B08ei3n2YNyz/rFPnTpvmjjAUOXRJUqR+ETRgYMljhw6csSUGZPlTJstY+7pQUtFhQoWGjyw8PNBhQc2IHSAsLSCh1pGGRR9kIBBAwYOFjSw0krfvSRWH6Sw8oAChw+1rtiQYKMHByO0alToYcGGDx+gqlX7BosKlbYRLFhggMCAhCQWHiyQ0GMVrQ4IGDBQgMBq5MkHFDCwsKCAAQMKHiSWICFwhQsRJESogOHCBgyIL7CO8CBCgwgaKkSobTvChQUHGMySNXx4LOPHYcGKtUpVc+bNoTdHNZ16dVSnsGM3tZ27qVLfO4UPT018eU+evnsv1Z3991KeyoffVH6TJvv37WfSX4rV/qpOmUy5YpVZUlmllCqWUMIU+DLxZI4y8ijDj4LSqEMPhDbKsI8MN/LDDz768DBEQPzoA5A97JBjBwc4oOUGJf6AhJE2ZIIJJpdsyvGlGnPYYYcmdohiByUO86kpDYqwwAEFGoCgh9AgMKqDVTRowAHJGKAqygqMqKKIDmKBJYINHpDMBw6KuIEuKjjI4AoLOvhgEyt8AK2CKlgJBR51aGGFCiVqAAoBCCxADbjIItvAggwiyEwBBSIYDIEDDpgUAcAQKKAAShcYVIIHJHjtNMQqyAAD1y6oIMoLCs1tzM10i2CBBXx7AIJZhCNOluN4XcXX6IBFRRXrstOuPffc/oMvvmU7Oe88ZKF9z1nx8MNPv0ziyUSTeNqJx1v94rGvFF//88SKVKyQxZRZlFBiiStO0RYTP9zIQ480PJxjQj8AIZHffgEOOJBABBGEYEEGQfgPP+xYMQclMDFJkDLi+NGJJ6CA4gknMta4Yy6iCDmKjjMeWYqTpXCCCQ6MtACCoDqIAAKkbHAAgjKt7KDmoBJ4NAEHOtDAAh+uKMIHVa5oiwG1LLjBhhqqKGrRHiL4oIMUNOCgqg44sGEWezahhd2kOUBgVrMbQOCByRqoFAEEFDCg0sQSgCBLBSiFm7CsJKiqKNJIM5W13FhjjVVaMZCZNAgYpQ2C1GxbgIFb/nPdldfkngM2WOqKNeUU7qKF9jxmN5mv9PCmXbb0arVt/drXM5FHdtm3jUcW/aroBBlWUmHFFHnCo+WUVazooQO/ZllCFdkx+SIQNwTxowxBAOEj4YQLvj57QgYZpBDvCzGkkPANMQQRgvTIwYEnrviPlFEisaMJlZeQQgstuADjiy/0B8P///W3Py944Qv3e8IOcJCxCgjtKg74SaFexoCsOFA3FWiAy5qUmQRQJjAW+IANQGgDWlzBB0axCgfg1AEL9MAGGuhAD5KQhA70zTRJ4IDOOsGKYyihCjbgQKcstQADFKAqVdFbZzR1gM90akkL2OCkMjNEyDjqAbZp/s0FTqMbC6SKi7bJwAWmMhvdOGA2hdJNYhhQnF6tAhaZ0xx0OFcsY3UndMlKnXhKd7r41KdafdQE7OQRu9nNg5CFnEcVUpEJKpCiE4yZRZ9qUYpUjJAVrICFDTaggUwm4QpKIIXsvAAIQ5CBEHnwQyH8MIfyIaJ8rXTlKg+BCFnKMhG1VMT5/ICDC2jhCsjohDHeZ4eL3WANB5yCFsawBkYQYhGRIMQkItHMNUzTDGgYwzU1sAZUSIELT6iAAizogAZgIHEvQ8CVLuWAB4gzAuK8SqOYRJfcNGABFgCBzoRSART2wIVc8wEKOnADrqWgAgwoVQZciMkO6MwGN7iB/iaBIzlKxQ0yEqRMVmQFgQVMZqOPqoBnMFMAyiCgb4RhgAQuiEUNcFECrAoMYBowmgvcTDenaVLdslKB3yzAcsbBnBs1Z53rdA50dYzWHfHIrOuYgnWw08/s5DGPQRrSkPIognI6IKAeXMEKSrgCFjRxClgI5xSqUIL9sqCFLNhgSrFjwx4MkYg7ICIQhEjEHAJRS70mQhF7reUiFKGIRQx2EYxgRGEXgYg/4GADvITFK1rxvjo4QQo40MI0mZCFaSIiEpI4SSSiOYlm/gG0eljDEoaziDp8oQkVcOejCBWlBvSMSQ5wIASWNLkGWBBtEKhBm2ZjgytoQAOMUkIP/iCwgQ3cgFEXSA2cXNsAK9kMAzbLZHFNpYG1Teo3bhuM3CgDAQws9DUvtcoCIoABkE4GpBKE1KdsYxqXViBUsalgUTKwgQY4ylRZqeKsapOABfAqFm/cXHXk+LntrMeodnQWUstzrVjYgApYKIW2wvO6QGoLqoKUHSwEmYlIKFYW0UGEUFGxiKGyxxSkiGYHNrCKeeAjDonowyIMQQhG7GGwcD0sYQ1bWMMyohFFboQjjIxkJC9iEDfIwWXHIAZatCIVa4jCFnKQAR08IQsdWIMdPNKQNXikDnYAcx2mOc0L3MC2ChhDEx61W9s2yYGzfdsDG2UlC2amiKEpit8e/nADWliBuS5kABYvkIEboAaLG8BSbdupgKWwKgNfxIAEE0MpJZoN0z/hgAZucMM2wbi4uuFAAQiAmSF2poqTqSJgTEMa1DyANS3tzWqwuAB1NiADn/KNrAwwlSYdx8DSGRaC53isBj8YdcrKsFOv1YMe9FAWq6ACKkqhikzQghYA4rYg3yO7TJRilollJSGywIUtgCEKTciAE/hAiTK0gQ/1tjcf8ACHNuwgk5xQgg2mIA98tOGwhWBEIBqBCEAUWRCLSPIjHtEIiDsC4hCHBCQecXFIOILiy9xADp4wTTSs4RVVjsIXNDtNLKwhCyhz+cmmMAUpxFwLVEjzNO3w/uYEXCAyCdivBYSWgCeCc4wyi3PaIPPA0FjwgjeD8Q1QUMXYaEA3GBDKBdK2AJ88wFQKoFWiKz3GJk4qKLJiQHpPtdAOZGDtLrxh4iLAAZ8XQAGo9ozf7AYYVmlRNTJjVK8h0BsMaEABDvgU4SHgG+kmINMLKLZ0iKVgFi/7wXfEBCagfS1PXOsKS7BBCirsCVrEggpLSMUVrjALKtygB52QhyZcHM3BynIRiSAsItAAhjh4YXxluEMbnCAHOERhgF3wQheMH4VD8AEQUWCEIx6ZCXwsHBKIWAQkBJFxQGCcEZCIhMa/r3Hvg1YS5e+sjBgBcUVsYApQ0IIUtrCF/izEYg1cGEPKcXADXM3CzGQ28//R7ObSzA70IAvgzEomIwESJygQYIN6hupqw2auZLcYwACu5IaixAJeQ2hCQ9Ha5JtYxNRUIwMyo+xobb8gpTW+yAEuAFIgQ3LI6EoeYAM4YAMWSrlcKJMw4NMqrTUexQAyBdVESqf2K6VOI1Rqw0j6zrks7Wc+JQMCL/Bma6NmxfGCSqiSrajqqPIe7PK8UD9Mwam8sBOwQD8wYQkcagNACBWU4E+8qgf6wgaygBAIQeJ+TMiIjMiMjBCYgAGwoBMwoQ2iwAmaIGSc4BARMRGdYBCbYH4O4Qo0QR8E4RAUQRIaofzgwPsIQRIM/qH8PPETQdETMa4R+KoRogkH7OcGoCD/bmADWIIH4FAJqosHaJEmcqAmbpElHOoWHcqhGorwbkDo4MbnIiABLGAYNUMDmUJVbAu3qCIB2kkzDq03+g4DmCtVtEhRyGSBouIBVEhmgMMBvqilXGtJzus3LiXRcDBrgqbSyOnvimvwNsDrlEhTNAVtvG4BbKWdsOhmWgqLLEACjKLXbkCjHgcDJAC9gkIfi3FWoiPyslA9GkxauvALYUcVsODyPOEKtg3zOsFdpiALZqEGb6gDeECg2KprBOoG3oAQDCHhiqziMm4mwQ8ReEAD5m8UDsFHGlEHfOQnebIRgaQRF9EJ/paACjyhDyRhEKApESahERZhEhDhESahKq3yKqtSRgwBDgjhERyBEfrqEBhBEhBBA+yAtcoABx5FATLAJbDAE0ahB3aAB0KSB1hiJZRruXiACZqACbTADNZAD/6AEEqBGK5gAwqguBzAAY1EATaoAIwxtuYMBSFgUH7CJwIj8Fbwi6guAzbD8MAu8TBgARKPKdbGKqLRtsTJ5yZDbQ5NARKtBnFw7WJjA74ov8hJk9Zy1QigMyYjVszoNL5IVnyiN4QiudKLN26tNl7GiejpAKyQWFhMIkNnErjQEzTy8jJBO8ftC1Uv29JC2mLBE1ThhtjqoXKTvDhAoBaqF5Wp/hH8oJm+TxI6KxQlQbR0YAOwoEAWIQq6YAzMAAzGgAzCQAzIAA3MgAzSIEHJYAzSYA3IwAtWYQpkgQ8UgRL8gBJEC5o0FBEo4UNBlBIU4REKARDoABDaAA6qpxEMK7DEUio3IBbqYAcqLQwAIDELMQv0gAfaDAeWoAd4wAZYcblw4EeWYAmeAAzUIAu2oA5soQpi4QYckwA0AAcYxYEqQOgaQFNwYwIhI/CuggIhIDNs6wESTfBiQyRiCjAkIJNAwzfQSzLaqQELbzVnazKwzmxoqupcw4WIqwdRZaUwgO02wAAS4ADssTeB8EuXYh8bQANWpR8T51N0owNogwXX/ik19BECDCBtBCyOsnAL0eNDnQUTvuPymoMKVMELvXAJsHMW4PBHpyDUbJAJ6oAHavAGtAARVCEWKkeNjMNXVgERIMEQFuERBAErJ+FDlxVEFwEHsiAOYqHEVKIOLusN5uAN4qDMABBb5yAMVIEUvoAQTqEOECEPKKESHqESKEESKoERlpUQKmFe6dUNAAEO3AAOCgEOvqAL9IBFA6uvGIESFuEGVEEKHHMDFkEKCCADcnQNVmox2ULaGsoXQUgHQIgHEqQNqwALflQWNkDoBkCTMOAACGfxNOUDDkBmICABfMJm2uYBGvDnxqk3yChxEicDBiVSyIkDWBAKIwWj/uysToWuaA+gZwijpk7jVDbgAlYKu06l0lwDoWAMKxJg1TTFADZqUVEqjBBS6k4DAhEgN26gUyJ1VoiRpN7mAFZM2dzDOq2zVFkVVX3AFGLhuHpgCVDBVC8PCzRgClRhCtZTDVsov3J1CZRJQ0ErCYbBGBx3O7LDGIqlESABKiOhWUGUXjW3EW7ADlRBD2bhD7qAB/LgD7RAMAXzD1R3dVUXdJUjDLgAC2YBESoBEizhQyvhPithEeaVdy2hEizBEtrgDuIAEIiVckexERSByBShEQh2B1RhCx5FA4RFDRygCbggMBWAAGoACazgCmIofKWNCYCUCTaWSNplCnhA/gv+YB4TgABwUAF9grY0xWeZMwLFyQHoTm2YJAMYYDhtC4uqqwUJwADaSfDI6TcMYHLUiU7X0jHB62feRgFYowdhzGkHj5wG7wI4gAN2kO04AJ6CEImyQmtJ84xgE2YZZRojwABO4wZmK4tkhZ4EzDaK1m2/wyopQW5ZtRRM1Yf/TQl4oAOUwGmIJgtkoRQeigOwoIM/7dMGNQOWYBPZdRLm9SRuQReCYRdugRe8+Iu/GBcoQUaWNRI0d15/N3iD9xFy4A9K4Q/mwA7AADDTLAvsOAvEIAuuKY/VYA7mQBb+oA6agOX4wBIk4XcR4XYPGY0rIRLU2BLqYA/atV0x/q4P9KDdwMDI1rURmCAWoAAyMWAUPtcBdoCXuA31rMAKcmHQrIAKwpdIlmAKaEEJpsAvsqAKeoAJxuAMMKBnCsABCMAxbUs1HLNSsA4DjAJSHkUkhO4DtgsDxik16jQGLyBTLFCdZlCXOuAHY+VQi9Yz1vJqWzCmwE6TatCFEEoDBnWlMuCgLEC5GuW7PMMACOBmLGgwbMNKLiB/qU4oWspxgrEAZOY2ZmVMswJOF4A637ZZ57ahPaHA1mBY2KoDdlDtGIotiKtnO3jwOIAJOpFd0xV4g7cSGqEWkuAIbqEFqsAKbmEwzYf2ltWQF/mRaTp4IyEH9IBjmAANukAk/jfgy/6vp0xL5VauDrAAB9ZAFhZBEkwiXRfBkAnhkd1VjQ8CEeQgD9ygDArBDLwgCvQADiDuyEiaCezgD/SgiEchFWLBAXQgC2hhrAaNq7BgWq9gV1JPFmYBC9ylDa+gL3KgB26gSJdEJC4AJgqvUDIjCFnGZVzL53buAupGMhyoUNp5sGeqNy4ACEtQN5YL6MbUbArPaKnCMSNFa1Ol0hDqTNcuAzig0dQZtREtvzLgMyIgU/BmiParKhrVKiSNjBSgaWnNJxQApTigAQxACqsENRhPbUgTAXK4Kj+0oaXbC+1AFpRAs1oxaGqQaz4tHtWZVURCnTN6DqpSpGt6/hFIgBjoQRl+YRfcG4y9WBfcFZosIZFp+hIs4RL0+xIi4QZk4Ql0yRVpARSUAAqkIMq4gA6wgBaOCZnub6U5gRYSgJgY4XYvYREowRIIAb8XQb9puhLuYA/goAz4dXq+gAvCAAwMQeMcQV2ZYA2cQOgUoDnWwAGgFQtkYRSMQxZSQRQ8IRVSwRM+wVk+4ROqTAqWIAvUtxdXovB+Y58ryAGUpO4gUwNYcKDFiS3jWW58joy+CLIxFb0guwCqEDXiLjY81TE75Wp7xhyNe1MYuwI24DYG9ZxtUwLcEew0sDMVJVWs+TMIQBihUzWZ5IwaIDbatDcIAIwc7WpRQ79s/pi0BSwBlhU7p3tuXwcTUCELPC/Uiuu6MgmKcaAJcuAGNni8bsgVucAQGvmQ8Xu/9XsRWsAYnEEX4PvWJaEkLmFd8zt4Xx3W+RsH2k0WBADksgALMsAB1CAN1AAMflTaEmQN1IAQmpcQbsEBlmADEsESCoHDLwESKIG/mdrDR5oQCoENwkAO5oAQLk4SIMHdWVxdoSANlsA3VTcNFOAGjr3HP4ETPkEd2EETPuEdfjwWLkQUZEEKmkCWRmENkJwW8/NninGfnTaToNwzWFABCoW62mlQIwPVJJ4aMaDweG4a5UY3XgYasWibDdVnWr5ueIPKDUBVYqPXEEq2BzU2/qK4uFRoUd55UBHSbMA5mCelyzMjUliwSdB8A0gDNuNOiMzmATRAbdamU2rbbC69oTWPEkwBFWY1aNZuUGkw1KG4CQQxCkBGZNTeCfAgpNUY2AkhBpKhGHbhBYbg1r14F8Ddwvl+EpZJlvbbEiZhfrjgD0jhBqJAyQuAB9jgDHTAaXqgCKStB2LixR+BEV7BAXJgAw7BEcZYvw+ZqQ2Z3H+3Er5yEu6z/FDfPh+BEh4BD/xACjRFAfxAD8Tgt7VgrkVBFLDgCpihx0Uhr5eAB3QgCZCA8nNAY1tOR9WXsegOshvlNHhuixrlAMgIMGw2vVxr5Kn8aK2kuQqv8Myc/lJa1ufWKe7Y7DPEabYELPEQbYiUqNdys9LU2TadtlCKS4BfmzPNyAEoZYgAIsEABQsaNEiAIEECBQoibGAYIcICDRAkQLjg4AKEAwgUPLiwQEIFhQ8eHFiwAJPKlSwxZXoJE1OpOrJm8eiwIcOGCxowZOiAIWhPDEsIRWnSpkkTJ0ydKNXRJhEkRo0aUZJUyRKlSIRsSSvG64UqWbzCvijLK5clS5PWUlpbqVGgQI8QXbJ0CRIlHTtw/DG14ckaP1J04NDRo0qtX7pwWUmShIqSHlmuzHLAQ0ejQpYqRboUae2lu4vuVrpUqRKlSasnuX79WpJsSJMgxdHzpYBC/j1gvChwMAXLLFGiZmGJ1WrKEh5MeODw8cPHhukbbtzAwUPZkhw5MCjMkCDjBQwRGZBfqGCog4gOLFRQgKEBAgMHfkcYH8G7g/ARHuwnXxIDDjR0wwYNLHCBQQskUF8FFzxwnwMGKHBABBVkkIEFGeaE4QMcZCDBBj1ZoGF+F0iQwQMInBjBAfQlYIBBCByQQAQMKDAhAhkUZEEEDWRwXwMXRAABAwigFFEEIiGAAAQbJdTSSjBNqUkmpsiSBRbbcfBhBxpk4BOXPQ55ASKROMLHIHeU4YUXXLzJRxt0AIKIIXUmgkgiiyBSyB+1KCMNWoIO+kgklTyyyGqCSEKI/iGPPAIJJJJYokglTDyxhR6IZCDYLK3QcsUVVowaqmWzmIqFEjzwoAAHNzhiiSSXuHbJIqeNhpdqWlHCa6+tyeaaJLFJAokhcxagmx43MKEAEFNcAUsqNmHXQ7U95IDDddhllq111+XAA3fgJYABQz5poEFEQ/7mAAYO7HdQBGCS68AByD7gJAYVOCCgj+86sCB5CtTIkIc2XFAfSgsZgEADH60XgQIMyCskTxh+iaG8FviUgUYWkCnBBRlK0CMG8/VYEskSPLDQjQtpBHHIC1jAAIQLTOxwfxBE9J0EMx6gkimYUDL0JCrFhMklpagyhWQ9cCCiTveBORSZGGCh/kkZTkQRxdZcc711G4P84ccfhhhCiCB+EDKIHrhUgcQLQ/DSwQt22w3DC0U0ssjajCzSCCORBBJHGWzMUcYcdVWCQw5P6EGIA09YFssoqcRCSjWbdAIKKJ508okeUPR1g3cbcMBHZ7K+dcmkuHaWWq+wzQ4br5JEAkkdhCwyQAEOnKFjAilkMQssWWSLQ+PJJ8+dq9U1ji2G3+qALU8aYOTQBRtgwNOAGjiQ7rsKRdATuQzYawAEGe1bQQQQP7xfzQAP2FAEOERMUAMNHXDAAxK8iz8HkalHPQFTBjRQAQ5oiAMasMCXSHSBj40sAh8zAAFs1gAIWKABDDvSAga2/oEEQKACDcjIAsgjkQYYaQE7y6BEECKBBvBvAWFwgg6YwAQpOOFSUHDCGLSgBVMsQQlLqJZ1ooaB7Y3nAkz0SRP/gAovEG8Nc4hDHOpghzm8YQ2QaxQhEEEINISBDYQgxBqsoIED7OBZGciBGtRQhzpsQQ12sNMiGIEIqjQCEoSQQxvAsAc6BGJPlWjCDXighz84AApYKJ0OsrAEK8ziFbSoJBbWIIUm7CBcGTBAATJwA0ZUalKWcANqFuEW1VBClb5yTWte46vbPWILg0CEJOZwg+thpABaqAMWclAg6kxHWzjIibqG5ADdgE8DOVDKDYDgAAhwIIkXA5P3MNAT/gsdpAL6ckAGKNS/94yQIQMqUkQWMKAErIsh6HQABxpQAIahRAHxVKFCIMCQffWnAUEiH4YuhgEL4GRjEJSAQUl00AUQYAAHkBFCYCTPI0FgAwjoj0QesID25ewgHImhfPhX0QXQaAGGOcwOwHVDHaiUO6tyTraiBqYLdKAD08QmCsfTgTA4ZxZVWIJPcdiDcPEgC4gQhCDqhAjdoY0QdVCAExahAyjkIAFpkIIUXIqdPC6CEIx4BCEexQg9PqIqoqwEGzaggzW8QQHLucEFfqMBleqABz2YKzC9VSB6YuAGkaiNJR5hiTyqBiux85VhWcMaw9ruUUxowyIGEdhC/iigCRgowA16sJP1vOtGFiRAAobiRPakUyEFIOcGcOAqaqKrY/kJypDcFZGguCcD++HIQiL2UInFCAHvuoA6KaQ/l92AngYwwILsVYD5IIABN+pfAy6kAIf1KEMB1d6X0OUgEhE0oCT72AIKIIACyPAkBzpANCGgIgQVJD4QMAiQ3OejBCBJhfOsKJMWVNIdNKc5mszMDvS7yeTdwEurxQCXRESej2EEA1xwwhyYkIUNMOEPdFDDD8NghzKeDRFbXUQd0OCFNxgiDjeAwiI2sAQqXEEJLK6Ci13MN0PwLRKNKBSkHvWIrgKuElyQwgaioAMF8AALmcXI824AtekM/sU6xSSXBg7hGUPZqi6UgAQrFSs7V2J5El1lAg4MUYc7AIIQl+raaXOJAQboBGNB4d593IeRdCqAJ0IRURP4UJ0kwpTOQ0lSmy9QAQiky7cPfVdCJMYADs7QRgvRzY0YcoP5FIAAMaInATjCpI40wM0OuxGJOmYBkoFJQxiYKAQjaJGDoiwkFnBRAjDKTwkQxCPxyY/NKkJCC8SovO0FCUabJMMFLWGHTnhCsZ3QQyn08AnNETBNp8PEA4KWPOQZjw6cQIgbZGENy+mBEqqQhB4kYQpiQAQY88gILTbKEGtIAA/qgOJo1SQWoLKMLO4YCbRFYt/8xnHgCAmHRUAC/g4YwohCDq4QA+TkAgIaGHoy4gAdbEASvHpEJSTBCErUQVi8ujKWX6nYSQDOCdixwxuigAM7qEIOYNADF8YA1MwMlwAEKADHpK2BgaVnrt7KgRme8IYcOA8nSZata+HbrggkoGQR2k+N+LUghMyIPvjEQH08wkQHPCADkq75yhBQgeISYEYFc0AFSAj2DHyIeyi6HjYb2LE2awih2jXoBCSwAOMWhJ8QjIhBJYBCi2rgIwaRSMMcIIEDQIBB+EqABArABKXgkAlOAHATIo/VI54rKOQ718bUlcQbLGEPG8iCLGIhi8uhHhahSAUtFnHHro4V9uauQwF4ICIl4CAo/j0IzhVo8YpQjJXDiIoUJPi9b0jk2FZqKCoWuRAFM2Dhqm6VGMQiwhAGSFgLWciCE8qQgypTYqxbcU2iPn7Y1mx5dyTXARvU4IXpgKELbiCEKvSw7TXw4Abc6b+AkWwdHdBz1hEGUqAFqKAFSwCAHEB0p5MT0yFtrjUdSYQuE8hEbwV19MFc7/IRPvExsTUgSeJJXudBNVdcNFIf/NReBiUyGvABAaUhEWRTMaUhGfABHWABNkAFTUMFNmADN6Ai/qN4IaMkEMBCFmGEC1ISF/UA+9MkAYUSKKEiCTNXqyJ53PFfPKBJ1XFXXzIeb9dm6NJmBtYD2AEFGoADGiB6/izGAztwBEfwA0jwN4uQfDn2N4igBwUABRgABLrXE0qWA9TDAzOGR4WCfJEgG7JkFVsACWaQA2gABn+ABVoyBVqABd03iWswiZd4SVrABFqgB3qALVZhCJRQY5PwB5FAZej3Sq6UWIb1B4jABDlwUlGwB2e4ATkwBmuwBnUwC6PwD3OwfzegBapACKyBBpjAKKYwGmtQHRrABZdACFrQCFPABKczYAI4U6eDEwPmLT7ogwG4PeShdeXkMgrAJO6DIBSEfdHlIwhlABJgJDZCIhMSTxFAdgzRUDPTXR8QahXgHiiSIV+CAd2FgxZQAz7lUzawABHxAAbBMCRiISKh/iQggndS2CM9YiEL8AAWkFFRuDILUFEUsANzpUk70AQqdVIqJW2a51pGF3c94iAP0AFFpANcwAK6F21H9IA6ADiNgHyPAnt/4ANliAFMcANwlkRpiC6G6Ci3c4iIKBv7NglbwAN7IAYZkFZrMFaXwANUQAijoBL9gAmokAn/MAVTIAWDQHlSIAlTkAjBQglmgjumSAis2IqzIzt/QGbgAkxxcAhNAEpOkCU4MAAEEDFJxAE5gAWosAZMoAp28AdbMAeooAqqoAESNmkL9QBXtQE8YAMz1QEoYAM1AI7gaJqo2QM1wAE1MGCh6So2gAIM2AE3eAMp8IMpkAK32QG7/qmbuimavQmcKJACwVmbH+CPGaJdDuSC2oUhBkYiHHB2JDMBH+ABNamQS1AD8iKcv3mcFsBAIrEBPVIzD8BNDNBegmYBGgQSR4IAFqAiDTABDKCS//VfK6VSu8dEA7YTn+cTKKQBNsAB96E9ojcFdfAEL/U918dEpxU4X3WIfPMHSVALSQADHdAxtJURSXIBQlkVdIl8wDIJwLIFOtAEe4CUwVFzNLcEWaAKfLkGhMCXWTAFObBQBHADUuAHSiAJeXAVtOEFrxgJsrMaeZmXsMQrsUAIJ9UEzqEDcgAI1tEEWaIFNTdpAnCNy5I84XJa1RFMpxMBC3WYGaAqGjAF/j5QA6ZZLUVpLT1QlD4Ap24Kp3NKpz9gp3YKBEDwA3p6p6eZpqh5moGamqX5p6XpgzPlATfgATdoARRAASojnSRTAQYFAsJZk8wGBVLQAwhAAb+ZpsDJAR+wAR/AARWxTxVlARvQkGfHAR5gnhTUPxDwqBxBARXAF/+FLX2BLdQzaBHwpdwDPtvYATZQnF+YAT6YBGggBWhgB2swBVnCi5qYBVrwB3p0iLJECEhQBbvQC7yASdhiHdjSOF/FR/wGlft2O8IiLFUZLk9wCHKwBFqgADU3ABkwBSyGryzmUwmALAbAAUvwBUpQZaVYKHzTK0OaWLQzogu7ruv6Gn/w/gcntRy4twNxUAjVoQRZMmlfIgADkAPTkWTCJCLoElcDYLI0pwFLgAMZkARI4LIvC7Mwu6Z0SrNweqd4mqd5eqc5y7M967M/y7PgiAKK6gEW4I+NqiRz9wGSWgEgsKjXqZCZ2gOUhgI0UAO/6QFZi5wd4AEUVAEPsEIaxGpnB5CT2mosdHYiSTMsZlVtCwWqsirpEhEcoksaQFMzxSVcYgNLAG5F1ANMEAU+VQAHoASlYAqmgAqRMAcPAXuwF5VckQRFUAJl0QNQ0AQcgAWmQAWmoAqxkGMQOpVRma6TEAlS8AQi4gWJAERDNAX1MjDFFU+eZAAMcgOysARMcLtK/pAof9AIkvAIk5BHtHOkI5qII5oKqbCwhlAGEBsutwtMG+AGhxAFPCAFVJAFBmcv/KobMAIjyIIsNHeYk4YsJvuvOpABSAAZLgsZLcu+6duyLnsE8PuGSFCzcxod0QEd+Ju/PruzfLqnQJuzPvi0jCoBdycBIEAiR5vAHkCoq7JfPUAfH5CmpvmbR5uZA7lc8xgRz3V2RdKEusYADemRM6MAaZmWQEQFkgFMORBn4CMiQxIBHVABu8lAQcGA4tYDQ6QqYGAIS5CZF4BXSIYZuwOUj+snQwADZdFQB5ADNJW3HPA3NCY4h2iI/OYaUrAEUpBLOAAF1utLPLAQCJdw/hOiAFqwBn+AxTegBHVJh4Ejcr+rsMOCiMiHuOjqGhBbks3BTMD0BTvEfVngvcjiANcRxN4ishdAczRnADywHBogbusLyZH8vjGLBG94BPVbp/Zrszfbv3rqyTz7vzn7v8SKAh3gtNYZAo6qIRQwAQJVAQ9ktB6QAkngA7K8qD0wUyAAAinwqaBKIuM5QkcyIZJ6Mw7CkYl3PihRMyIVwlKQlikMzUjJgO4yIEkEWw4BntMkL3vVA1RQLfg6BQYqC2vAPQeEjUoQC3tCh48rC7VwBCRQFiQgUvKCMQdEl4TQu+cKCTWWY8hnVc2xf12cYlRECKhwCqeACotgmcb4/gdrkAVE5FMcsMaIMKJ9ZUuRsAjFGyyh21dZFpS0pwd2cFKeuAaH9Lyf2H0akLf1EgAt7dIvDdO9wwNToD0+xQOOLMk5PcmUXMmXbASabL/4y8lDLcr/G8qdzKc1wLXWaZ0UEAJPLQE3MAEhAQJn15Ek4gE1gKZJYAMMrAQpMNW4OcEpIMvIqTIPoAENk1x8x0L4ArY+0yIGYBIoIdcP4FPQnMJTgMs4wURwhhNuh03TpNLWEVTe7G2TAUkz7VO15SKThmJcNWOHiAh2UAu2YARl0QJ5NQACwNkdS2P7ZmOPUhW0B0ZfVLpP8AfN8a9U4MxKkAMFYLKxLdsC4G45/qQETCDRfbUIk9C7/HaMWka6or0nMko2ZQOxEFtGHMaLmxQug5AZhnFIz4oF2XJgCdDZnb3ZnB3bnK0bQGwdWHzT6Lu+SqDT6Ruz8dvTl1yzO3u/fOreOgvAOhvKSW0DyImcq+zUqXwDeFcBHYAAEhABFOC0HVADX10DVMDLSzABYC3Lv6mb1rmo7sEAFWAkDLMzLVI/9bFC8YQAE3Ak4vUAjGzCKawFuAeBJyIyUFM6MCgiCeltVtABRVkdNrABZvyVazALVABEO46J5kbcx92sWpAYtoALvNCtSeIf/MJccxCKTW4HfoBFdaAHczAHvJgGa7AIV6UDJW6gWWAK/qegCsyGuz6lBJlqgGOgCqgQC8pxA1TQCFz2VXtS2nyZ3MN93BAb0nYQinYQR3weBz+0AxqwA06wAQfAA2EQiNky01nCLOREId57gi8ixvsBvgQA3ucLyeSt0/Irv5Yc1Dj7yT0730Ut6qHOsxQ8U0abwEYLAhPQynjHACLxACFAnDUABG8KAj5QBUWJnDa46hCuXbE+4fhIIe1zATNinhwBAQwjXszFP8/OyFmsBU1jjdbxgzRVLTUgp0WwvinsYqTyBW+SSULXopsYAcjiag6gBeP8B1Oufx0wrzwQTyomDEbeC9ly7ptpspSVAWNgBmiQBmGwYOJxgeeeA2vA/gVZgAlNUL2eeNtjyEQQkiQRgEPxelVYADiMgOdZtAa3sTZf1AiI0O58zoto8ENaMAAnEAAAwPItz/JzxQVpsAFdQAimsH9rlCVTQE/fix4MIcaBDNsDUSMRAN4agL7izWKb/rLzm95Bnb82K9+3jqf768mjvqfznaYqcJy1qbVZy7W9+QEqkKY4iAIUIME/oNVK4ANFQANmH25Zq9RLC5AC9QG1+rV4F5L4yE+/ZhAngQDxdEFyrVCb+QdZVOXRuomcSCqkIipWUCqPDyptuAE6TggbMAXqUAU/+J/IpAAd0M3rMH3y3tlq7CpKoAvN8Au8oAIX+C7qsx4GMBA4/gDEDCAAK9/ym20AAWBZBVB5N5BWl0ilCZDIw9+vGZB/3ZdisUCtIR2tvCjlUc4q4BUAE+DyLN/STSAIBGD71o8dnxkFGrAqitAGCZ8lWfATXKIA2t2xtX/dAcDZAUAAc8YTlk9ETzAF63uvmi7JS5/eb0iz9wsQPwT+AFLQ4EGECQ/WAPKjhg0UKmx46NDBA8UOKTKqqFGDI40fNCKqmDHDx48iNUz6mPABBBUPH0KgSNExJgiXHyQsWKDggYMICAowYLDAgAGeBhAgIHDAQAOkCAwUQDBAEKBAgRId4nqoUKFDiBYtYtSokaNHjcqOXYTIECG4WjZsKMBDRxYI/lf23VuzJstfwFqwXNGEzEKOGxx4SDGwoZatHlbO7ctHq0eHCFMJbC5QIIcGAFAANEkgAMeNGxsCfJBiJw6XLQQycNiAo8eNDkuyYKkDV5VvuH/+YJky5UaPK7RmybJgIEKAABHQjBGDpq9fHgIAbOe+HfrmDTcwBOiugEAE7U4U7MARfssaLPHDoy5AYIAA/Pn14x9gwEEGDC7YoTgmOEjiQAQTTBAJBo9w8AgGjfBhwgkF8gEhgjBUaEMgfOhoQhU8TOEDiy6K6QMUTfwgBRpWqCEFFVRYQQUWaaTQBhxt+OAiEGYaEQQLQJjAgwkOgIABBBZo4IAEElhAqM4O/jggSc0QcMqAAwo4qiy1zDrrEUggccQsRhbZ6pBEElFkTTUVYQRMSBS5QAPsvlCMFnqQUQKHCBy44IEIFLChin1WaWCuOBD5gwAHrLAihynU2WefTKjo4IK5NMgggx+yJG+DAXAoTQEDNEAvghukkCILKaKLoIdS0kmigwx4yKG+AXLNlYAoHehBiR5gmbQVWq5I4oD7QM3AgQAywAEAAQcgr7vtBiDAOQD0AOMQMkAtQIpbyTNAgdMOuOACG3pYQonMrgTwAgwCvCCDuTbQYAMOOsCgvs0SOGCBCDTQg4rBsMiCCoSpyGJBBg+s4uEGjfjhwgp9MELCCzP04Qgj/pI44geMkTCCwYmRUAKJJCiugoqTivjBAxtU6CBHG0aswQcbarCwBmAnnvBADwn6oCMbNEhhBg9YTMEDFHDa0YMGGlhAgqOkknKBLKfC8igt/1XKgAG0HFMSSCaBhMyyHFF7TEbaZkTtMMEcc+1D5tpMijc4yGGJTjbJQgkemFh3iiW0yCKVKSDQgE5CFr3AiitsWEIXac7Z5ApWL+jzXAg6PyAAB/xUQIAGCODgcwUUWGIJKngIQAEOlpg0HlWUUEWWJTbNYPENOkAtByxUUQWLUyZlhRYcbxAggPsycCKAC5oAwIEcCBDgPgACWECAzztzQIAnmlBVijT+YESQ/hwA0KGN3XFA7DhaL1DggqnwC2B56PLXHzoBEpi/zwdwAFjJmcUsilWsWSTnCgqsghVoAbkrQPAKDawCgx72MCtU4UAoQwIFI5jBDGIwhBck4QURpkEKTawIRehBD2ZwICUUwQdJUAIMk0CFBClhXT74QEN8UJGJvCgFQ/QABT5gAQ9UwAIViNqTirKUA1xrKktBCk+wJqUBZIksZnFEmCTxxUlQghJfHCPZvnhGNH4REodoz/V24AQHMKEDNbjBph5wmtQkIGoYyMAD7IWB+wxgA45q4S58QY994IMXLQhBCA4QAhJEsgceCMAGMnCB7+UgBz2oQQAQwAAmPIEJ/jsIwGmYcLhY/EEJxZkCE1zJA1jqIAc4wMHqlECF5VRhgVZ4CK+YUgAdBIAATejfDm4wFkZEQplfzJ4w/dOEJ6yOB6tjggECoIEdbMABBLjBLP6RiStMoQfn2lSWNqMra21GnbwqALwC1IMp6GUftCjWAu0ZwQ/i01H7dBQGNVhCgAb0YUno4EAtqEGUCRShRnjQxSS2wpNQCCQ+ABaFfqUEjKagBxNLgUNqAoSZ2cBDL6JBB1CAAg8EyQISsMCSonKACFjgAQ2ogASkZiWnWCkSkFiEJCxxiUqYLY2SEGNRxXhGSJDxjDhgwACiJwD6DWALc2gDGTSQAAcUAAA4/oBqUxywgXgtDxAcuAIrpoCDI/TCF7/gRVt58QJUqCIWsXCracjlgAH8pzYBKMANQhkFJgSAB73jARZmcYwqSGEJgw0QUCSQugQ0ZpOl2EcnpkCIS1xiEpUY46IOgINrkaYAG9BBWhCBiMbpwQ/ZA8C1BrADJsASCbDcgX0SEJ6r9sAdk9qHKlbBhAhE4AEXKEB+8ued/XFNS3PVxKRgQc97Rhdy/RzhQJNQwQoWlEENqgKELkhQJEAIQtsNb4RWWATxOggJP3AQQxkKIfCOjGMji68PioAEiMpwQueV4Xl9QAORUkjAHhkiCjICghGtdGkW6EhEXBITCkhAAjv6/gAhDGEIRCQCw29QBFnQIqYxPQJuaAxjGcnGiK0E4g5sGAMW1iCLWbAKCjOGwhbA4AZVdAITmAjd6ATQCBx0YAg90IAtXtCCF0RSySGggfX0owECWNIB3YkCBqTwhCdEgZhLiMAstdDcfbAKA/axlgIcMBX/deAv+tBHLHgQiElIIgs9sMGlCoCqBEQABw5QADbHQggwxEE4qwVAARRQgM/Sdgc82EEONsCr1GDANqbg7VyxsJOp/Idei1vcpjQVL+IaIM8bOEUp9LEPfSQwuhOc7gd12c/rVlehFKT1P0V4QVkX9GGu7idAWz3BVy+wFo66JwSJHUEM8rrW+5z1/nWdrSAEoQxB9G0gFYxw2UZEAoxo9KIkHqHGMIU7qWQL0yQmcYl//AMTk2iEmbxSiESIJRKmUEUGGLBNAkCBB/b5iZQicESeOCkCpKwk8xzAVRwsizs8EIQCnPCEP6DiDwPIgQN4cAPd0II4WdDCFLQQhTXMQQ92+MNf4qOFvmAhB2QIEyIEMQhC0IUJGUgAB3SQgHjhALXB8YMf9MCdztxLBzsg+g5kmQECXCAHmNIAE25whVWYQhP4MEXvaIOe/VwvnZ1JgNK1MC9dKsEHN1gYRmuYhCUg6GEJw+HacT3CESIBhL8+9qrvSYta5B3v9OQ736+Qd2FDsJ71tLvd/q2QhMIbfper5iewSShrEwahCJInQhGIQAMhFMEIdWAEucOtbXCLqW2OiDNS0RKJcwOVbI9YhFrYsghlEgIQfMgDHNrQBjSQ4QuKXRcVMtiD3nUgX6g5zhL0BgBtJoA7lLCEAqLwRi0bYFmOnqYObwBLWEahcXWowxpwwwEOZOA4ONAAILzECEUk4gYHmHkBoHADbtIFOtRiHvOadPEc6ED/RHdfX3XAAHhxH9ahgmIZJzzSHD7zFybRks5QpztzAAywgVTYhE4YAxxQgzL5Az3YgzlggzD4Ai24stiCJTproR7wAU4SERTUL/uytiS4GAQ5gu4CL/xqEJFhECuw/qAOIjbI8ycf/K7rKqEP6rUSOjx/6qCOebsgrK4RijVfI6EWQQEaCAIhAALJM4IVSoI/QARJqATOYoRxi7PN4ixw8zbQqwRL8EJKiIRHcJu0eYRvIxs2iTdE+AoMMwVP+Ad8kAdPQIXG+YM8CMQ82AM/IARTyAIAUIBc4Y427D7yCAD/AatbOSf+wIE3qIMp6w5IfD/+cIA4gJNwcwRR0QGk4wGu4oDaopbsaQI8yAE+uAEFWAMmwAH9q8UcgAIDQA0FSADfwQEeyALKmpQeIMULsJ/8UYA+GR0GKID7EYCDmwJV4K0suIE9EKNKyCxsxMY09EJL6EZv7EZsrARJ/mgE1PoDn9MDPVgDMJACJriNG8iRFECBnHEICxGIIeqIh/goGpCBIDAI/upHGugQzXOvFTICIggCJBACfmyo8RrIg8ou8PonZxuotUsCWQMhCgrC7OrHIAgCIhACIiiIFYgBKjyvAyGYOAAEQTgERdCCs2gEMEkjSEA9SvBCzjK3zaIESBAxL4KEtvkSUJSEc8OETMCENWyLQriKPqg9NRCDMHi+RrsBTZmTTRmP7JGWBNAqADAXDLCAPomA2riA7TDGJ+CDPsifJ/iinRK3G/CMTMqBSgKV7sArAyCK0AEKO9C3NdACJsi/HNiBBIClJrkBxNgBKZiFTEC1VSKc/gtAp3TaDAMgAAy4F3hCmCyIhVlonQ3QgxEjqjAyNzXqTKLiRs4qo6JaPbbhIrQQMS9RCzicSdb7Mz1ggy8Qpdgypg7QAAs4IgqggAmggAb4TQuYgN2sAAoIARAAgYiggX2UARrwiBpgThWgAY6QkYKogRWSgQ9xGRWwwh8QgiCYGCxEiZFxqPs6EM1DGYZaIfAMghiAAY80ApAkAiKQTyEAyYsZyBg4AipYgkb4IkRwBDaUhEjYQjEUQ88Tk0fYqXZbEzcpizJ5PWWiBE+YhEgok7cQhEAABEDwgz7Ygzy4AzmQg9tTgzIIAy/ggi6IAi7gAidgDw7AJAeoAAwQ/j4LcAD/UQCAIafF4QBfnALDkoVYIASxKAs4dAMw2AGt0oEbqCQd0A7ugMlGwDA3SARL+oImwAEmWANCiAU7QAQ1MID2qzkm3RsqWKCDWUyzW4IomIW58gThIQXBwajiWIIpoALCSTgzSD86TD8/XROycJuxYBNF4Ao75Ao36aIzEs20GD2Y3EkvUZtGCEUvooQSI01KeARD8Lk5cIMuECVG0ySprMqurIAHYKnkBIEROAEYSU4hgggVQIGOUAERUIETgBnm7IgMYYiB+IEZEIgiAILnhE4rpEIY4EchMMj6NMiLma9lrU/wXIEkcDE7IIRJYIQ/SItEqIRGqMnP/iSbSPgwOOyi11wbR0Cjmswso/S2sTitCyOEQYjXQohXQdDQDu05PwDRQLSDPLADklMFT8iETJCHTFAFO+iLNEiDNUADNUgDNmADkVOFUvgHNsOHfxgjNmy3tniCAVCfKduAHejYKBW3MLGkJtiAv+Q//buV0+GmDGgCwlQCwTAYKlCXJRhB98mC4tCCJVAsUj0XCOQdAIEDrNDQrBiEQjCEQ7iw00ITOmxarriwr6jXrODQopVXOxSEpE3asGi9szibMimTB3VQZEK/DksTNsmwNHGLpQ0LrlCTtTWEQQgEQIwDN1CDhqWOL9iCaLpZY0INDtDNDKgpCZiARqKA/uQMgeO8CBQYAQ8AgROI3BiBEfdkgRiIARm4T5DM3GSVz2X1SJCcr4sBAvQSmY75CyrQA0R4k7ZIKkf4ybZZBBFDC7WBw7UcN6JivmwUx9d1Wgd9t6QdhHp9uUB4OUGwMLIghR0jSkwwhUV4Cz8YxD7g0HqFC0RAvR0ryqAqPW+DhCbQqgQggNYqRu7IgK0t3g3FJC9gluxRAGdBDG4qDb4qAF25FgzwKyXVH1WsPyilv/vZAzFpBD9l2rBQBERY2q/Iiqzogz7gA30VxD3og0AAi7C4MEP4iqQ0BHtl4A7dgz/gUD8AhOntAw+dXj8o3pcjBK+44HkVXg5l4BEO/oR4xTC3OGAMu7A0KZNDQNoMcwupDQRCVEkL02CrzQp87bk9oIM5SIMzMAMw2AK+dSXE0M0TcAErlAEWkAEs1mIt7kjNnU+Hos8gcK/2cqgj0Lwz/kghmII/QMNL+Kk3TsOiCqObNCM6VsM4A7FxEz0/PRND3dqvgAumhT1S8ARPoIRSiIS22DmqrdcZhr1LwIR+wIRLkIRF+AM7eAM1GIMvgILiGgAF2A7l4w4NwI0/OpdzcYJRppbrwZf+zR47YGBCAItCYANmVMXtuIE+PoRV5o4ASAQIbb0xcdCfVAsUW1q5TcqvoFcZFuEG/tBAvAMRvb02iAM5uINB3AM+/sAKrEDaQlBgq8VXB96DPZg9DpbgDu1QBibnEMWDbCZnbY5ns2xgPqhnPui5D4XncQ5EcsYD7pODOYiDN3CDN2gDN3CDNpADOtCDOKADhXZoOJADOIgDOOBi94wBzaVCkATJIdDcIRiCZ/1IkQ7jB2FIBznP+CAESLjGzNrGMdpJODRmI42bzzubRXDQNUFUs02/rlja0zot2IuESzgqRXbXb1bnEP4DuCDSdhWOOtDkMegCF22CopMlWrKXS9KcPmEABZCKo2hLX9ZEbZqW7egr9xk6aIoCkS1rX94Dp/UKLlDFDTCENEmEm+6wQd0KDfuKsFATs+DJRYUbSeXp/qQMhHXWZrOkvTyYA4ku0TZIWGq+vYm+AzyI4OPFYOE14npmZzxw5wimXhRmZqN15EFQ2tMa20LlCnpV5+kt3uBN2gxrNzqU2w3tOSrU6I6GgY4GAhdwgfsMAn6UAYyOT4NsrzJ+r/m6z2YFT5CGLy5tC0Igm0Ug10fIVKGsydLESaTaSXGT1LU5C7VhvjQk0J0yt6Cy1At93gxjkxUOBCL96aU2xzyog4B2AzYggzAQAy9I0ShwAidoAgCv6qu2pACxHvJ4ZQBoKmrhlSypj+Iia1wWAF9ygBt40u4YAEBoE71O299FE7oG1Jw+4LrWcDQpi6SahG9McTWUBEco/tSjZm1C9Ow9wAM5iANqLoMTBQP+blEwQIM2gAM6yIOes1oRFmEHpj06AHKJVmg8wIqmpe3DpgNpxmZy3mYZJgTD/lA9GFE3sD2DlgM8IEng1mIX4GJ+dE/w7GKQHGNmpc+NrrzOpc9mLYIq9Mgzvq8V4hghQJkiuKE10ANCoIRGkONstASlslTxVnFEX9SkKio09EZtFMcweV0H1TALFot2hYt8zQM66HSApmiEbgMcH3UyAIMv2G8u6G8Ap+qia3VZSo1lacB10pKt4ZcG1BIESB2giABUnpfeqaUkAIw1UGp4hTdg7qIwaVA/RTFC9WM/flvT/mMMRpM1Ae9z/h2jmkzxbRQTr6hXEY7nEOV0T3foEbU9HEd1LvACMFj3MCgDhv1xOnDnDYznPdCDEL0DJR5RimbseM8Dew/REWVsOBjogYYDg5cDFnCBjszcGPBcjr7PzAXpj3bzIbDP5iaCjiaCGCCCI/jIGJh4ywMCkLav9qLC9yqv9qoCLFB5PSB2CI1QuE0TZK5XnwviozWELWq9BZ3kob5jmzT0AC7bvyYTtD2TeA1hdaY9fC/3GkfohCUDqA8DU99vqY6C8Gl1wZECLVigAjIgzJEmHaAl4ruB08AXDkANX9SNWUiFUugETRDYTPAEUnDenfsDreUKLgFDMYoztZhDBE5a/qVV2kD2Zr6m4K64YHntaTf52tF8dEjvRp1sca8YBKzYdE+v8dsraC8f9XVP9Sj4fP/+/M9vUXUvAzZogzd4A4NX/YNu2DRAAzPAcaiP+i/YaPD87Y4G6fl0EPo8ApCG1iHA6PnMfSHA6I/s+BPYffRSrw4Sr2b9aINMViGo+CtMgljABN7iB+2flH7ILH7YB354Y84iQ5ncSW2z0O6dXTK5aUSlhJb2NtmWWsBPSkCI4G1O58QOUT3AA3wP6DewZoB408ZNmzRoyJgRI2bMGDNo1qyxEwtVJ02ZOpVSNQuLlo5btGyB8sTJSJIkn0jRsmbWKlMW58mz6IlSpJqM/ho1evTIkSNFig4lOmQoUJ9AfPIUBZSIEU9Jkhw1YsQoUSJDVgsVSlToEFegXYH+NDQIayFFQa0awjq2kKCtWAUBGnTIJ9NJlCY95dlIEduifPjQmUNHjhw4huGoaaMmjZkyZcSAAeOlC5fKUS47ydykSebLUbh4CUMmMhgiRoYQESKEyJAiqYcYMZKayOzYR2YfuX1ENm3VQXrLIJIbdm4kRqrkroIEyZEiRYwcESIDRgwhsI0UCRKDSBE8hRpRsmTpkvjy4ik5haRTb1SpN3FKXSQfUSFC9gcNCiRI0KD9RP0AAtdRe/jRx1F4zIHHHXgweAcddMThhhtpqMEG/hpolGGQGhdSmEYbb0j4Bhx1xFFHHXr88YcqqKBSioumlIJKLG9k4cQOOeCAQw46MOEEF18oNIZCa9ShoimeZKJJPkv+8w8ml5A3XpRQRlleJemtt5dZYuHX336A7MHHHWECol9ZjJh1yFZWBRIIIIDwgUdhDvYRVyH9EeXffn3UCQiff/LBZ4D7CeJmmfwZWqaieOThoBxuwEGQYmqYkUYajjVWBhlhfOGFp5V5URkXUTgxhBDVuRCEddCdNgRqsUF3WxBBpKoaES7MpipxuQl3W6y5QccadEJAh0QV0MHQghHECsHCCCfIIERuR/zQA2htwAGII5JUIl4l6EkC/ol64kLiiLiP4KReTeTetMhUiSACLyLxIqLIIo1AIold5T3CSLiFOIIXT46g2ZVbXO3pp5t97JEHHnrcoQeBexCY4h+EoAJjKZ6YYooqhPyhhx12vPHGGm6wwcalZIwRRhlqzKEHIYtEYkpNNi+CiCGEzBuvfEw9Mu7ATlFSidFGT1JuvpA0Ym5UURHMFNNVGShnHFfLQQcfgXDlU1B3tkkUIEjxQeCbX/bhhx974HFUHhDSkUejeeyhh8Ry4/1Xw3TA0UYbcvgduGJtaHppGWGEAcZoX5A2mmhgcNppF9LFwIILMpiKGhExuDDEdqa5xptpqy17Gq/CrUbEb6hl/i7DCiyodqoMMdBaBBK2FmFr6kGwUN2pM8xAAw0p9CASGnmU1YhTklCSr1PdUmkJ9Pvw8+S34Z67U9Q+eX0TIu4ysojXcylyE1TpMgKUVm8ZClebcPlZIIAWp2gfIhnD2PEpiNiXIsVs58EOdYDDHNwwh6wJhlEi28PFaEaJokUCElMphFgIUaCG7UEOY+KDIISiiHTpS2l5EVe4eHKTgnElEHcqhJv+AiCjGIhPedDg1oSiPKNJ7y4m1Aog/FC2PbzJbGnzU9nApDaK8UEPa8PD/+7GoDzMwTBYy9od4nAYODxIDgq6g4P61jc0xGAFMmDBClqQOta8ZjW+ig2x/kbnKmJd51RBCBZrbsMCE7jgjiUQowzGeIITiIAFQegjDX5gOyGoigYqOMEIRrBIFdigBz2QAhvosDZAdOWD5hrY+XwiPqlAIhL9ks9cpmKWeZUSJ00jF14e4TVFzCs/PWRYw7bWQa+gqWD5SdSf3gSIFL3wYoZYRMZIQYpS7K9/glib2tT2Jh/WaQ99KNQfDNGznfXvD37AW4HqJJecuPIQMQRUoPwUoLF0jXucLNe29FVC9vhEKG7BCli4cidZ9qFRW8wDJoPyQaaILyht8qXaAuXDH/7wiHrAW924yKAHwQ0OVryahAJnKQ9RyG+qSo2ughO738TOOjIIwhAG/mmCEawABkJQaW+MMEghvOBUp4mBChTpOhOcAAUsYGQKUtBHIPRRjCpAwQlIoIIaMGELY2ADHNIgoTiIKIoHhOob2BAHOfBhK4qAxCRwaDR9PZBo4rkEP8rKD+pdghLmWt5Yo2elcDXtg40IyiECMRb+HGwrRDwUW8KGnzLZJ7A8mw///sDAZpqTD2uTJh+C2Kc3/YF/1iREIAL7Fh+GKUxyk5PcatgIb0miEWIp1MIEFSix9Skt/kRTPIGCJk6q0ivwUpNVvuYl99WJDwOMlN8MR4Yy/G0PgTAEVc5S1zcdaEF0y4Me+tC3NtzhDXJ4mxwihLK+oewNaWADQVA2/jsXgDcGfZQBeF0gR89pR7wmEEEJRECBEOxxBCJ4QQtaYLn6MnIEMfUcDGAwgxOs4I8pAAEKUoCCEIRgBCnwAAgIbAMppIEOd1jbHcrGxB6WKWyB+AN+CGGVeAmiD4zolpXME6Ww5oVgUaFKVL4nH1hSRU0/4UpQEvHKqPCFfWUCVJv66peinAkn6JKPfCLhru/xzz49XOzaAtUnhk3zbHGxjyACG8QeKtaX0uymNCW2hw02TA5hEsQNpSeJIQdlEFr+C0LrpB/8gEWdUinfz/7pE7QcrMb0MoRQ7MmnL1f3UZL622A62wdFmOtdYiFK3SAEh0A/Gg4iYkNBGLMh/jLQgAUwuNx4WXBH887uVC6gQQtc8ILKmYAFJWBkCUhAghXksdQvoO8JTNAC4M2gvs9qZAogKcklSGELX4CZHcrkhxUOgkuyBARlMWwoAOWhmQSa35LxU5YPBu0R4cJe0+aMQmtaU15BmRch2GJtvFJlYDg2y0/uFOKkJLs//VETBQvhs/A1IhKTmISRF6EVQiybiA1TkBzmQLcsq81N/KEsgHoIF0Fh2E+DUNs03TTQd78phnfLYGHgUOFEQA9KlqBEI9RkqLLJ7csUG1NzzzYXnQ2Ce+Ur19OY8jR215gqZlFLXwwERL2NqU9CMURR9jCY6rbhahKNomHawAaB/gRODTVwXR9NDQPPWa4EL7ic6qLlghbA4HUlaDUFKDCCEJi9jH8MAQgm8N4JWKADkyTDGeIgt4X6Qc17uBOfZNlMutWNbWCq20LvILc5zKEOiBeMpEs2hxINMGuSJjYQ5YoTqNi8aQT7yVngRVezxLgsc/kaBe2pJnrjZz/Lfqy1kW0fqzBCJ/xexLXjyRbSxhBOtCwbM/3whzYtUWINN8oRsUwxuzWsD0zUoj4bNSA9oLxhTf+bwwzPKCDqB9FwTYSa2/Rnhy00TH9hFN2AXEpGlIt5zVPPtor2LXI5wl10IXKM04KfsIFJD4AryG8nEyrQdIH/ecEXEGAYnEAL/sBXfc3arJkaC8haDCSLf7XA2bkdBbjXBLidBWjADeQAE0ABGFRS3ECUAiGf3eTBiXiZHuCBH+gBHazgHyhW4C0Uc53gHQiGHcQBF2FRicRNHVSVYLDBYlzIhbgBiEyIypCBiMBBoGTVVthYPM2YPW0FfyCKoriZL/kJaUnZ+wCCu8GP6qkes6FFz/AMISDKChFFOb0PnmTcwC1IxCwU9I0JgxSeg6ggczHRNtkNxLwhREkY4ElMHbCcPi2UnBBGYLggE9mgCD4MxZwNBdGVmhQKESXR/xheZ5WN3oQJnwRC3q0QVvDZuCGCPIGNohDKwjTWX3DRYPDWh0DKoxVG/hu82tkhWAgwEtrVItpNwAK43QQ8QARYAAfwAA88wQCKgcqwQcE5TPRRzNpYUjMtlB34wZionBL9Dwtu0x7UwcphI4EYnh28Dd/UgR3IgR2IYIkUoRyYARigQRqUTFW5QRwk3uPNgR3gwaPRQZjIBaLphYqhiY15RVfIW18lFhbm3l/wSaHIm35kXKHsB7jtjM4A3B/s2F8oTFHoB14VSlckgkZiJN34yfH5ARPJzdqooIKw4oK4YB30oIQJxoMs4ktmDd9kERbdQdZYUaRpkQsWBmEkXsEZnjTFBXGVD0/4GyLsR2PNjQumXC0BXmO5mV21SX6oGQvBj6AwzA/t/s0dfIgcMFXSNZ0aqEEZLEBZluUBTAACSMAG3IAOLAEUfAEZQFfb1EksYgtQsg3FpE3DUdybMGS09RADKZEz1c0RBcLENBPDSIw2RUwzaqMdRAwcsEHijUwd0OCDCEYL1uPjjYiE4GM9vkF0kUgaGEYecE1QuAdr0VVGWqWXpAULdeFthRihtMX7QCK71RNVMIKL/SNalFshKIxD/tVUYoWNsdYH2VYhNFaZmBuANJY0HWRzEUg+4UFgRAyDmCMdsGTM1EHHHcY7TqaELGLWEAYc7EFXTtQcGJ4LLtSJZE0GQUgf2JhTiNJuCgVyAcbj2R0XfZlLNsgBVWfctGBm/jkMozgI3/RkU7mBGhCEQZTBDjhBFAygF4BBGaBBygiERDFKlvFJ+GUWEtEBn6jNILgZgPhBJw6etN1dxCyIHljmJdaBgqgnZo6jPY7INjKKwblg3YwMHAhQYFwNHRhhyUhIhYBIVQkpG4TB0z2dGhghd4EIFp2WXWUFQB7CfpAFW6xQXGTk1iyWgfwFai1nF4Ibz+zZCg3dPYWNfwSIXfVHvSUbBSVbKJZP+RhXvZHFQxqF2JwNgLjPEW3T3LzNwdkNSxZcwc1ByQhpdcXjDsrBGygd4jHIo41joTlIjL5kPQpQdeqjbqrSTvxEfwBCc8XNKkrYYBRhRQ2EhVCI/kMAl4Vgi9P5DRoQEBxU59yEya3eTT5N1x0oXh9YXzOOScT4QQ/SjWXagRLpQRSRiAaBpo8ekETFQSI6SHXeARy4KEvqQRzYTY/SwbLmoInEATiq54IIEA32wYmMDBQNRhR9Kx3YQRQxFYhcqIS4gR00qYcQThncAUayRYxJYpbeE2nph/fBScaVFpygaKGY4ZwSV7IRylD8B5tNJ8RN4pwOgs5kKZwZwiuZkCLcFX5cxfs8XP7lJVKkTcraDaPgQR0UCIapTRzmQQ7OrDzKI3cxFRYRUAFN64MgCEsuCEsia3VikSAa3gz+hSAsBb44jyS0G5g81KP0jYhU1/RZ/iiGFI4YaIpceogcqIFhqIENvgHjYdEMQZSDHFDHLWvjSVoRVsiEvIEPyuPjxeu1RmONetzbMAocQBE4CqiE+UGNQswfBhAXXWuAJiuOskF28k0RXg3aclekQBXbQooaxEEQpoxYpkxjsEGGOAa2VFhc3BV/vOlbxCk6HULqZaSaHUon1qYZrhCfkc+7GIxdOZxCLlzqigWeAWfrgeIUyi6+bNJefI3FeR9s+p425UEmItYvEeiyzuETRdtRkONVPerYPhqkRl53Zg04Gt23mgjhzVA4uiiDCOKyKt7cBt0h+ItTTEL8IcJYdGKxxiJjoAGI9JbKbMiClsx2GaEb/qBBqmLo/R7po1oR3Urm440jFgUGotIBaZJm4r1BYBCQD6pgwwhiD5oj3z6MOTaMwfmqYABtBsVrjFYRhEzwAdtBEY7t01WVpHGXYlhKO1ZIEH7tGYwBGoABQ4RBy5wBrW7IZBIGHgRIUCRtVi1t0+yF+pwesnlJn4EeKmkpnoQNPX1FV/DZW5CunNqbxnYJXmkpWvyE19AHUb6H5qVP6mpYFauZMznv/9ydyOSoPJrIHUjjxDiisr7kYEAI442riUCmto6JC5bqg7wNsz6IYUCqYTBpEUoYXWZYnRSFSQ7GVRUEhuhwhmgXQiyGykCqWL4M3MZtlEqIkCKi9Znj/s9GkRuc8DjGQct+qx3wrcQsroLEqAD5gXpiUeJp5w2OLU1CVR68ATj6qnQREN9U1aOsKtMJhPVOF5DeKzrOKB0sbj3eoxvMEILE65e547UihVHwwSFonub1xBPG2exOBfvOmFRARXHiVZrg5uixm/mUj3uIj1ns417chI0BJHHxc536m7vAx8AkAk5wy3hcSSPEL/w8kw/5kBEhBTPlZd0YFoAYHaNY0sWkriCkIHNBTABN1aO56IGiK4MQSNyMzE0C6QQnaqJCSjxy14I+HWLcK10CCPRVpxw4xkFoyoWIZVO58M6WDBQtnmAgXlA+jHZuIwbRTWYe8jiC8CtP/vRiPcwJQsxCGVzDQKbc0JKBaJPagIwztdBFP5Ht+oEcHBFSOMwr54EUVZfiJWovH7AbdJwZeHIaXBXiCRcmYcWcJYIjkFi3fMtd4AVehBXmcc84S8W61R9fyG5a8EUHaZVU6CYiMEVPxK89uYlVHEK8UEW96ExA1ot8FKfOLS36QUIlUAmUJPQ/6sdrym/M2o0WEQj0xSwLEogdUEyXjMXEdaI0kZ8NapEcqGAL4kEfFLfITJQDXw0vG8aE1DAoj6UZjEFkhME6ggEBsiNBaK4ZvLQBKeqDTKvDGJw8lifQyrENWqPcaCf4EkgnDtH/lM3dmGiAmGjgMZfhZhDe/tyj3yp1gmzTekoXpNrrhUZI4/mg5aJMhFhIDRehZEZ3haCBGLAMGUz4F3RBdkPGdXMyAFMaht6BUvDjXNWYVs0FUNyLztVznd6EzKVz16zJacrTa8aZjeVMmtAbGOJHH/DuIdwHBXE2svHZvDzhTRBNYF9Jv3CJIBhClVEkieK271mjso6kiSoUiuSHGVrMYNqNYExwwSleYBizIz9aokomysgBY5wBg+qvGaw5Q5DBQkCOFzxd0k0md+knHUCKdMF0HDqILPtgo9BkYJygAMUMe1q1ibCnDeKBPe5BAUmVrQpGAE2m/rG0kB5GHcB0YJAMpBfQAAmp2zqVAakM/hpUyNuKpRgU+KijgXeXTACXTA0vqRqIgRl8gRmowQ5LBuPwehf4egAmjneTQcrkrNYESH9KE8r2UG8br+r2wRMDAnFdBY3N2ZXyLllYE5owzSbpBbrsplXkBwURwtBVliH4pca2BQu1SVpY0yjyM76ER5SEFiwtQrn5OGUVSsKxIKNsEwvaQUUT3h8sFwPxTCEclCC+gTabCOLNrOYihpO2IxsMO6WcwYIeBBmkwXVXd5xn929hCKVoiBlY+GJQiCez8JBCip5HyuMR8GEM8aRL8D0aRoK8jQ+6tfbqueLFq4jwIOLJ4zFfjeKJCNXm4NPJ8qYGRjySiHYt6Big/kyltKNB1IFdO3gOUzeF83CFQk7iIE5kfMGPiEEaRIYON4QY/IgXqAEZLOi0EkRQxslmiRkRQxMfkKgK3clcyO7pye+gkAXCoIVYIJq4MEInEq9P6LP4uEs/9iZXWJO9SKS5ZfYijKF7wItZ3EsjLIK42AWSw6/OjCJadPaXCMJXE174YaPEIF9foihDQuMegCPEUJGESK3KiPyFeHIQ2u8ZsIF3I2MZvEEZLGgoNxWDYgviDQaCIFG/5gFFwomJBooj9hBFvtAsSTKF1Y2CSEzcxKA0/aHi3a1lQghTBSIL8vIER8pBGKGev4Fdl3yFwIHn1vqEX4iFW8oYkAGD/obBgqZBmsOBXVvVpAAEGzZv1KQxk+bNGDJoyJghM0YNm4Vk0rhpo0ZNmzdy6OzBQ4cOnI5+AAESBIgPH5R9+gwKBMhPoD6BAgkqZOgQzkSKEjFy5KgRUEY+gzZqRBTSI0iMGilNKqlS1KiWLFWS9Mino6FMF+E0hMgQIEI3BdmUGWgQoEInVdYcNEgQokU+KdWdJEmSI0iNEBEShHbQH8Ex/ejRw2dPYsN25iQGtMewnjxz4NyJk0cQoUMv/eyZg2fOHTpx4JB2o8aNGzZmBA58w0Y1my9fyIgJ80UMGi9qxpjxnWa1GDZg0lTkrSaMGjxsKovMcxqOHDl23sDx/kP5jenoIWG/ubMnTx5Ah/voCZSHTh9CfF4+9tMZch7FfvDo8bjHj8v34OXfMQwoEMb2oOO9P97rIw/7/EgQvz3i8OizxOLg4447PsODtDlCsjCkN+h47Y3XyhDIDTPcYIgMMMIAY4wvwugCjC+68IKML8YAQ4wvwOiiizK+gAOPPe7AIw//5LMvsTsQA6QPkwQxBKdCDimEykQOuTIRsHhKxMqi9IIEqEQMuQmsnY5yBKsvIbkKL7yWMqqnRa5UZEwoEQFrEUQSWUSRrYZqZC8017TkkkuqInSSR+TqqyY/+nivsyaFLK8wA98DJMFIJaMDPfT2ECSlxIikY445/rJzowzg0FADjDLAUPFVL17F7dUawyCDjDLMeJVFNHpzI42H3gDuxO7SgIONiuCYA7Uw0kBDDlwfwvVVLoqLLcQ47oBjIzjQmyPB0PCoQ4447JgMDiDroEMyPSDFY9w67JA3PMPoYMw/eb2Vw8E46HCD2xBNlcONNwoG0WA24kgYDdUiCnaMMc7YdYwubtXxVYh09MIMi3m9EYyHwgjjxhm7iCKKLsxoQ9s4OKouOjk+ejA8yPrgg7w9+BCvSQDLau8vtai8UsopiT6kTJ4QYWSRRR5xak1KKqGEKkrafOSoRbL8yhBB9DsJLgNpAvsvQr7icq6mILlLkqW6MoQQ/rgIAcsQuMK+NNLC4EtMPsbyeAND8+wrUkM5RErtRC5k7eILL2ikjYsZG+fi1jNufdYhjAgqo400KGOjXJGGXHY0ZLll9g00XsPI14PGGNmL2VrsgqKCTlMjO5hBn/cNO/RwgzI4gLfDjtT8La2OONqQY45y63gj+DrS/XsO1Q3WnNg0CiJIDYrKKOjZZ8dII1U0tD8jNzNSNQPkkMfwIgzFG+9CjC22+IIL++/nInL5uZhNVq/jHB2kYzgwpIsNwdsIhqIDsDt4B15ySBDOUoIH9sikEO3JTyD28JKX8MEPgjgQWgA0CDEZIhCKOIQKFdEUoARlLzBsW1Ie4YhI/vCpaYzY2iDuZKc7/SEQYynT0rAmiUncxRFNO0Tc/rAHS5UEEH94FHj0kDwPCQ9ZABsIG9DAGvAR5Hpx0NEXyiCGVo2hDL0pw0LEMAY25KYLaRBDbgwyrFWR71mrClHAuEWGEr1GdWpAQ3IOspqC4EpitHldF7TQODJsD3h71JCG+hAHhZXGDXRACMGYk0A7sCF5chgIwQxGh4EI0g1xKEOJJNK9ZI0BjLjLFbMEgpHUnEEgbYCIGtiHSzbwUg1f2BWvYsQjMPxPcbYBgxf4x78uQAEKXIjCbBg3q2M2MwyDzJXL0rUtIHEkk6QiYLlcJp3onHM07LpDHvBQGPzw/qE8KUGMH/6QkpJ0BhB3eM9LqAQlr8BNiHfK01yY1ogcMsIQitDTnbS0p6YpQomHeBtD9aQIhTLtT1YqC0og4y78zMFdzUsXsn4JB+AUByMF8c0ZKJIjx73UCzwa2WxSNBsV2WZF7CPOisKwxjZOhIsHMUNBIlIGD9mMTpIBxGj4EAen0gE0bhgfb3DkojFsQQxmKF4cKHMHwwmPMqpJDUFARxmCUWcOyTOe72oZIju87FQgGQjACrYw3IVIDU4tV0HQ8MsyoOEMwRLDQtQ32IhcrjZsIFlvXhcxiNxokLCS0f+2ECNZyUpHivNCFJrJuJHlCiPEGo3BNqIhArpM/q95hZm2SiMzr3bEgkLKQ0pIolQ9PKqdj4KJWFxSCLic5GcmIYTZoATRPzWCS2DpIdwMobWEMo1PO8mTXJqGlaztxBCJKIRCrVS3krxznXqAah78lTA1pGpavkIDMmcUuS9AoQuRkxwAZRUGh9RGfVsM1hlOND6UDksiCBksGeJQnF82pCCwVAMcFoIGYc7KRfdjXDS3kIbeVAR4yZrDwkjL1Y14iK5yQA3z9JDATL6GWU5YMPQediyFpQYN5gLOI0mroTRY8pcthk2OezOQvgr1RCTzJfrOMIbcXOw2ZlxmTKOJP2k64QlPYEITnBCFJzSBs/JlJv9ataqIRMRg/hZ5qr/ikLyQkIYjHxlnfSoEmvEScDLoIdJH1rkzO/jBnnrwnR328CiSRJEkNolJkwqkHzwQYjDu0QMQ/1ASRgORnkdqUGcg5bPeHmJPg1gLk/hQn/pMRg9EIpepBEmG+jpuRZal3xuN7JDXocgMg10jYc+LGgTjzpK8MeQvT9rFE6UhOWFo442m9ZAZrch+X0h2so85zC90jwxhADBq5tCalA7EqakJa8IEUqoPQc9UphQlR4pHWuiRlpPXS81Q47A989n6DQNW7CNr8xAWTeR1uFHyTW8j3yjcRkZbiC8UJseFKtvIRUt2plXRSIbutHYO1HFNdYzaBpYZbI03/kaIv+hQ504HiVPwwsOjbguIOuTBD/NiFx7m1c7E4McwCZLMkSKDH0exZDANClIfXq43voEHXuuMoGg2nC6nWqhIISkNSEASassALw6SOyaqHTcjXv2vjSt6iPZeZQY0fM+Nq6KIQX5JEPMJhKRg/vKX0dB21iAy1rFWJMYqOytGduEJsdtCxA6C4jTUATWMOU1ICFwqD20YlGWmTnQMX0pT7jh3pjQRsFZjkC7WZo729c1UvZ6Gm+LoVXO06UyVHSO+41RWKYpR46jphS30T0U64pEXPD8bMzbOCwrZmKzKONQcpwY2aWgDbJZXsDLE7lbM8RBI8OBakSOGnRzp/vi46FCHxABpQFC1Q/UlMy7fKYgl7tKzfDxiGD/4h+f4eVQT36MHoZereQQsHLwQ9Hz7QHU0dVgng+DJc9DAQd9UpL1gpUVkL/dyJEdIJnPegEUqou2Axb7A4JfEAA4yh4uOQ5u4RSD8qI12ZUQYwnxUI2IeSdja6PYaZ0caCQykgAtsY6hCZJUcTjXI4AzaTdvQzg0WIiI2MA2ezfeSxQxwSSGyiuvAAA1UJNbAoGNepDgsTCE8DwzegGQuLw1YigseglVYRNjIjnZWwwxuI2LC4LJcxFmkTWJ6kAuKqZhkxGK2QNiW6X5ej0fwB2XqcEZQBCOsrXukCZoUpw3g/iAijIdlxEwO9ICcRKM0CAIRR4urQGp5viWt5OB5SMV3wgM9lERerC8xFuR3mAek/mBC5sAPmM6pjgc1PuRDjG7d+ipX8PAMzmBVYONf4otHYAT35jCmXET1zOjVkMXrVukN8gBZXqNgtiiVREy1qmPDUolb6gBcFsZUXAN4CubG3sDhkiUivE4NsmpFFMKywoANxidZus1hDCd1gAU4xvFZciwPE0h7HOLs2Ies7mgM4mBVvmeohqohhqp7+OoMyiCwzGcdvdACG+ZXWKo2SsR83pDvInAhSpALXI2qbHH1YgoM5FAK3otWog30/sredGRFsqrtoo0LnsAJmuAJ/qSAdtIxIoYvDUKiDUpHOuxg6VyGgLZPZiLRXN7AGT/EDZ7Hq4hHerxqOvSs+uQDNKSPI+rADUAjNObFDjhMOhYG+BpGeyLiDApifdgnYjpwsFTk1GYk83hlN4xQZOQoRW5kDIAFV7Jqrl4DGw/CHqGn7JilrojlJ9tODqpDNUzk7BLINRomG1MJLlXl3YKlIQKMOXLNdgTCyMAHWCKiwK6xIlZDMH/JYU6JrzBsqOwLOG6lN8QOV1LKN1KKl3YlCIfK7QJrZAaJNxSCsdwI2hxrpuyrpuAndm4kfjBrC2IHClgQf/DnCfhnNhRnRxxHR0xNcQYOCpoACkwyDTmn/nPEYI1WI1UyonOIsWAsYpVMCvgSKA4KJnm0hzlEQl5IozrCM9soIyQ0hDSWxVQCBnfuqq6qA3ciEzigra98qkaiLdWqrnFaJPc+ZrA8T70Oyeu8DpcKIitVx8B642Pa7stUIwoB8TRM5I1840OGavXMSFhUBA0My96O0I3AsVdCBmKiLWJwxHwcwvMiRqocIkTMx+EiArBoMLTEQJAqjyFQ48DYMQcf4guKg306kx+9bDjIYA00bw2EYwzWgO+86AskoiFqw8Iyx0Vohe18JQzQh9/EMKaUrPSY6QkIbke+IApUsgXHKEZuA0aSrEakKctOMu9aJVVYxuLy1CZP/sMBDSlVymBEWgO0dKUi/IsMeDI1kGUvibGUXgMOoAUQ34A1QAeBGAKPaonXcOWv1EcNLOeRQkaZYmSOLCtGjmmMYsemZgSzbuX27Ct2ck9GcKPfYi9E3WgMGOJW+wpYWKONeK0iglBHH7MM7Mu+IiZEdRE5hq1WvlIHQ6+NVIRkqulYfUV7GsLI7i2ngjBFoo0fa/SRWNHCWueXxiByViVE2eiNDKI3dsUE2edWVHRFdGR8hI03YGSZVKRKU8Q3Eu4LV/RizIh2qmmaku29umALpGCZ+AeaGIcLGklH4lAOY+eYsMxxmsBiowAeWxQ5yCdXUoV8DoIhvrKQJKLt/tbovLroWiMGI3QTVxBiO+cqIxqGGPOqWHbQyyZGfTT1C+mtjN71ISIG4W7PIpmJRxQnfyKnsubwfappsBjnC9CgCxZJRyRVCVmqN75V2mIDmPJTUiWUII7lYRxulRw0CoujIUpkUgVCdVZlqsQgPOURNQVpjtqt7UiEpVRkZbcxtM6AOBTMyDyPsISqN6aURRwr1nDqGldFCQ+iNtaSmKaweyyHNSxMjl6HRZ72RThmRXc22jwvAllkC8zgYbcM4OArZZ4JJZkAyobTYjLLYKWgTMu0JFU3ypiAB5hAJeOrmXCk4Yzwr0JGCUPUNlzFldjAY4evOraoDaCODrBT/ngMZg60aI+QxVyz8WQxAhZZZyFcRUVvj1fEtEU0y2gVlnFiqnz5x3yNVkeUTDf3DSJkrcuy0o+66JdAViBTAyKwMY+4CAxYxzIDtVoBFSMAryL8yC9Tw8W8bljgUm0nT2HK7iCuJTd6Qwohwje46FmyqvPcaCCmSqr81TecBX0SKWS8rkYyT0cGCUpxBWOAkG/rzfQcQlZKtXsc4k1XhAssN77uFQ20YIe/gAVjCnaR6cqYgAmiyQueE39YUAqgYAmMWHWZQAeMeAl4wIqXAAq0oA+rDMqcAApys1VqJUVkLZtw5evukVAHa7CAsCEsLhBtKUSGj9cw+K8is39z/mVndfNWZliyFoeZVk98dZd/siymjJMNAehG4GcXiUNf1xhQc0Ug1ihnD9XhHPTFGqavCPKQSkMikuWPTOpfFsxUPmwYmYNYIsKNQiRZ+go1LLU4WBkbE9NGjGwE6bVLFeILQ4aNhg05GmJkcoR1BOsLpJBd+faCe7U3dJQjCety0zLrhjSFn9V7ebM2SOZVr0oKtiAKoEBF0nQLfpMLfrN2bxcKelMLspkLpOCci5gJhtMJ2rmKbwAHcsCKjdiLm9jgUPLKqCyatpmz/vimmHWZBivVZGQscyU3OvXr/gpQDUl9cpZHz+sfAVUhVA/CCo4WM9rJskyaBrlNeWWM/mQER1bmhAHVWXgJV1SzYSSQDNoADFDFIDxnWMxgjwBmxUBpJg6BEZJCKBTBq8ZKe9yAOOAyMqUKkBgMfFYDVFcksJDj2Xbx2bhMCwtXVmGYjV7kNmaKmdb1jRoCR6zWNm7V9r7gDLxgkJRtRQv0s1C5f2ERVyZGmlXvGl/ll2EkvsJgC6JsOPPuvSIyf7ZMCgI7sKXsdp2gC7JZRdLZfqKsnruYCaqYB3KAnuH5nfU6yt75JJtAdbHYi5vJmRS2DqPgfqouDX2DIb7wVlAZoTs2XkkGY17bP2OEI8U0phyHo0uymVBGmp6gDqOJ4EYvRT7rNl7FYpJUDbyAOgE1/k8J5rX2AEACQQ68ZibgyST6wGuGhkqkZC0yiKP+5nZimkhvNXy+p9hgkzzh8ZDY8itvBHBHhnHq536OM2TgR0V647xghEYkZpDGJ2Vd1UXseplGJmLClX2sddg2j43ZkjYc0r4YB0ZI1GAP9mCVLZyfE53x5w1jp5pmQwqWYAmizMN5YAmc4PXU2WjtRwre2Yr5B3af2HanGMpS3J5H3Ih3wAne2cKhILOpzCTLNJpoEWMUAk53JTnbSKVy5Q2lxXtjhUWISVQXhziL9rNxm7N0vMdv/MavbDjjNQ1pY1Dz9A//sLWY75yWN3SWZ7mFkWVGKl2GL1UiWY60R1LN/hZkhE1Xoq3e/Khzh1QJP7LAQfO+zEhWxKAHbwQk6QdGWnBFXmrqYopkss6MulTYyNBpbUTJcsSzXoRcQy+bWKSNbKQ2VsU2+Fz0xJBNq8q9LhKzVpC44ctMoXw3NWtyoIAJegDEbTclS9zgduSbIweaogyaaP2x6znYUfLXy7SJ39mIUzKwoenG+fmybfdi5fSfJ8uzY2X27tVVVC2+Xiq+UqazMMtgtUAOdRdloEC399libXfKqKzKyPcJBo6vI+eYdNeYJJYsd0S2QcYLvic5RybJAf4hzCC/PVfYasPTXyV1PmtYeaXQFyLh5mgtb2SaxvK/VU8i9u1Na+Vy/meDDL/QoBknBwG+88p4wO89DVlEmmyEfjLXXlUvVo1WVvZuid0wR5astt9HDVE13i/SYsg1ChwnYi1G2EV82EU82bY5nB28mX7TCVLci6HsOcv0nNNZyj78dpf9iB/7sYU9xqvYiK2YB5xgB27XYjWbB3YgB86+nHsTfXekpzBijb6ne9qgp5YJf+xVDEOmoAEZF30dZUyyCXhAB3RgByz2xq1cx4Pdx4Pet8G9s5wpR1ykvkQVUFvlXVcEUAfJ7iuijNzIY3d0lTYwVU5k1oZFkIpjXde1lV0pMh0THoPlCCXCVUBGpENVRmbYpdrU1At6tDtGC9e0OFJt9UoG/qSz1EYo51ZY1MhshLijVl/BMuHmcPU8/hZ3xGDrXXEO1nYJX+x1AIu52crw2WBPxsr1GYqzuXZPEpqeOOqheNk9XArg/wnOWQqmANif4InV3TkXW93BGSC4cPFC0EuXLwS/gFm4kEwYMmQYkhHjEIxCLVq8KCwokGMUJx957MjB4UaOHDqgeAEjkMuXMQjBGOTSpUsUjV0YogETxkyYMmjKhBnDxowaNWTMoEGTJs2YNGCCMmXDhkwZMmzKuFGDpo0ZNm/AHA1axkwao1TfmIGjtYwaN2bevCHzBg0brmzSqGXjJk0cvnDRqGGD5o0aimnEmME6FqIZnlYHmxEz/kaMGDBbLI8Z8zOM0zRk0IwBs5nn5S5hvnwJs9AyGMqWv+RUSFqM6sxhvNgOQ3ElmIM0v7gcqHF1F5pivHDZQoagFNJcmEhnwuNkDiZQpHRpEkWKdy5QnmSf/oQ6jyZOyjNx0kR6eCnloTBZssQJE/hL5vMw710Kdvv3wecEe1JsgdFyUQi0xRbg3dRFQgyxBkZzCklI0EKqHeTFgjTNpJxACQo0IBTVnXTDBidukOFxCJnxUhcR0bYSQhpdRcYXakSlRhlXmXHVTxNOqMYYWhnlVmFvEAYHYWjQUYYcbrwhRxpsyNGGGl+94cYcaGypRhtyqBEHXkzNkcaWbrhR/lgZacDRFBluhOYGYWnYpdhdVLFRx2BkyAFRUD2JcdRQooXmIkRDsmEZGhSNoVRRi50xRkRg3MUoGrlBBVFqlCk1aVSepSbTSqmNoVEaWyh3kHCrdWjRq09sAQUUXWgBBYDV6cBDdmBEIStNwNLqXXjpMfGEE+GVV+wT4j3hX7HTSbEEs9Nt0cSw+/Gg3nTS8dDffkzs4Gx4O/BwnnQDRpGghgQ9yJNMoxp0HIdcJKjuvfg2oe9IOPB7gwYbPFRWkLyN9hWPbE5IBpZKmYXUlUPxRUcbcQQ2h5ZwbBVHxnPA0YYbcswRRxx10AGHHHrAEYcccKicJhxvlPEGxW60/uzGX29UrGZaYLmlhmFqzPHWnFstBRacQ44xVpUxm3GGj0ZxtZkaaQw2xk6k6RboapctGlpimp0hlBhhsDaaoIt9cdlmYiwlKdukzaZ2GJKq9tq7pJV9t0ZcLBSGFPXWtGB55uqAXRQs0tTFFogreKux9iE7bqwFereFFFCA54SsIGlh4HKgc6FFFvCJh+ys2Q2LEebvFchss02o10S264F0b0u4t7QggzTh+5G6zDohkg467DD7DjhssIFFKzUvBo8/OWRVVBEBZf1PXzjBBhMaMe0GHmWIwVcZG7fsVct3bLxHxnXIcYfKcNChRxx0VCwXy2nKgYebOb/Rcl43/msTGz6mJbBQ5WdyQINZyJCGMlQFDGdwiF7G8IYzUGQraSgbUrAUBr74aDNcGMpo7KYb0jwFTnuhkqAceDXWJKY5TvGCaDAlQtts4QsJCkMUcpOamsCreTxpXobAY6y+jeEgfluOscy1H+WEYQuoqQmwbsgSZoVnPZhbnBQ25AUoMAiKW2DN4hY0FC2Ap0CiOxDmnCUFWx1rVlLIgq1YlzotiGdWA1rjE5aAOpAcK13qyp2CUtWRgdTrXlD4iPB2YDz2NCF5N1CYGHLiGIg4pQ2EoYoDmTQXwhzGi89JE9FYsyWWxeEOdEjlHOSAvz7Q4WKqZJkd9gAWO7CMDjkb/pkb6MAykWUsS1Sp2pmiBBbDJKkwbZBSU+Ywh0y64QxsOMMZBiOYqhzleWE4DAPvMsJJkU1v76LUaKTnqKiUpSdICQMaXrKZCr2GM1fDkOdyEsIRDuUlZXvJS3RzozB0QT77AYmLwJAGgiznCU3QQb+ulZO2LQSKZ2DNZWZ1x/Tg0VmLw4htaLIFlhzEQJ4DIyFZY6uZLAgMmZOVs7QghQFJJ1ZTmFZ6LncrYu0xCk2o1+sQiS8rYk6Q6kpPFG7FnpM0sgk7OBEOFnKQJxwECg+BzGiUFpWzPOZqZPvCgqTFE3VqIQxaAI0asjkVNqxhTkmqg1y4EjI51AEPUUql/h1gtrKO3QxNcLCDLtEgh5yBhQ5sWCX77KAGO6ipS7gM05kKU4e71OUMIMNLVagiGvEFhQ4KJENlBlM1vjTlDEzxiqLGBkFJJWUxZ3GD0kbDqcqgYQ2UAk9wfNKFypjBVM1hjRc4Y5EvOOSfwjOWFxfUPIE8wVw50JYRH9oFMSxHq1wo3eualR/saLVAqtmQS+bVxgVpgSWp+oJTULqhjrJUIP9sI0YWBEqMZMeK782OfOFLVPYgy5HoQQ97wqUv++Z3QMdCHkr0lVDl6aA//4wuDw4yhYV4jjZj0MJFRvfVKUxBCz1QghKmEIYpKIEKWmgwGC5M4TFk4WppWAMW/qiQhRMfkA1jWMMa4gKWnwHtZ1gxgxsE9RanEAWAokHLG7x5RAVmJU1CI6ZRHsMVtd0lmV2agzTDRDXRpGGaScoLG+LAmIU57UwM7EtdKMNApQ2GalC5DDUXVhioKIQyhQIN3UA1GqjkRiYSuhx5jgOezD2BJiTS1RKgKMUPKccizpVueo5FHezIBCEqUQ1MFOSd8x5EXaTZSUe+4CIwZnQJq/uiiVkKHyigZ6hO8M4U+mNTzI3ojc0SkL5EMpIc4AAlTCBwE06S313fmgkeVoIUlNCDJWTYwgyizxYsbOEkTOEHSUCChomdhBrMANo+KIIStG3saWuYClSowhRa/kwFIiSBChYWw4krs4bXDmatOAtDX76ipiEJxg0TqppRKOOZ20JmmqKhHpUqY9pockYpVtsRo7xZGNVSxFJorso0dzSkwRRNrGaoLU+mFqfQfKFArBkK3QTFqMtEpW2U8bGkUP6SMgvqiVw4LnYEQizhMlpXUnAnT3LCEItQFHPeOVZ56JPzkK/EJQ7aHUYskiqCiPyj3/2NbLyLkeNscXRi+K6sZqUuND5hCqgjcHzsI59rvbQ+kTNPuBjJduvgYKEisfV1ZLCEbP+ABiv4ARB8kAQN+wAIRZCBD3wQhCLEoAUviIEQhOACF8SgBC9IPAwmT/kR0EAGQ4DBD4Yg/oQYDKEImXfB532whA8rge8sZrEZZBwGOtTBTFp6Qx1UjAaM0E0pW7laizGSBTeEvCd0cxQZdi+Yw8RBM5PyiY65UjZ4snYoPml5adSwGoepsy9qeNpmNAKTiAzKJ2IoEEW+8F3LVORVvM06RrQAk4WMZuXCSc7imFDsJnwI6Nnhgn101bfVjIFDbaRVOoQ6HFIf8uUdCnE1bAMjIvRd6/cF+RdGrBFdBmEqwLIc35UFqfFFQyFHHfVTcARHphM846Ee9JEfJ7gE5lIuPKADyTU8xYM8OJAit2Yi/eIEKzADJ+ACLFACI1ACJbACRNB4POgCJsACPMgCR1gCSKiE/iVgAibgeTEQAybQAoinhCawAocHAy5ghS3gAiVAAitgAjPAAicgAzJwhkVQBDNQA+c2BSyWBW8RBljQYlhQBVUgRxiRBi3WYnDYd+BGBWbAfi0GYwrYYtqWBWvAFXWxBlOQYiKkJWtwYlmABTOmiIsIB0nTNkOCNr41NdF0Bk1RGWDwFZESUZXTYlLAGpZzGRvRHQYiRyCmXguiNv7HVBiiVS9FHIsTXcMiPPuxRVChf6/jRbJBRwrBBTIFOGDgOaOiNgyxGpjxGh3GOxnFBgYBOLW1IcLhBetnIIyzHJWRBezVUv2xBeLxU1sHIGsHLuBygtxSONXBBDiAXCeh/gM3cAO1Zms84AVkMAJQaAIjMAIiIAJAiIRMyAJYGJAiQAIm8IQlEAIUEAJM+AItwAIr0INM+JAZKQON94QmQAJhSAJfeJAPGQNEEAREyAI+gATnBm5wiARIQARDYARGUAQymQRHQARFQAQ++XlGoAQu6WxTQJRKgBFTYAQw8JIwSQVJsJRJUAQelgXo9pKVSJUnpgaTqAWrt3pUIjSkSBRnQjVh0GI9QRVQwgZgoARLMG5y9Bpq4B0mBIHSkWEa5mEWJkdqcxhnQBoTYhwsQSL3IRvb5ThMtCsKsQX2sR8rZRBw1DwthSwXwRobcSG5ERMVMoEd5QUihxDPF3K3/hFGFvEg3uiAniMFUcAslpM6syIra+RIA7IfTZAfwcOYjqR23JID5aKbIuFrOtAFZaACEDkCY7gCY6iQT4iFAMmDJWCQIxACJzABIjACSuiQI0ACJFCQI9ACKsCFRtiFLVACX9gCnDeFjccCMhAEKskC5BkD6hkERjAEhUeTQxADLhAE9emTi+cCLyB6i7d46amfRCAERQAEQQAEQEADLwADMVAERzAEAzoEMtACQkAEMQADMnAERWCTG+qgMhmIVAluIRqHGLFhILV+d3lhmxEHTqEF38ZiWsBiMHFDSSEr1WEDKuADP7CG2gZipbIUmwEam9FO1bUexlgaKNUD/o2WHRuSHz0QUIDTH8DSReIhml/FILYhE6gBXom0GiGlHahBGQjBTjmxXllKNkwXcrzlW4JzXqlCTwnCID/1BPeSjpgjU+91R8zSZza1drPTgrfWHhGZkScAhU04hiB5hIYKhOLZAiSAkSrwgwT5nM1JAcs5AzLAAp23oEKQeFP4qfUZBJ5XBJ2XefA5oEYgBDCweFO4eOpZnooHhiZQoTT5qYrHeazqeDIQA0I4oEFgofapePYZeQtKk0Jgk/pJoKkaBDAAlDPpk+eWBEYweD5gYeimBDTgA3e5fiFGBYPXAxZGH1QgBVPQUUfBljxwAx3gASmAAiugAjLwbSam/kBmk0+T8nElsh9Q8F2sxVL0x5hbVV2xEyuuyYw8AUcdhSHK8RK2oRA8d0MstWqykhND8SpccBk+sZmqoTYw8RIZFGO58RwG0YxaxyA5kZplE3OZs2mhZo31VYzUUS5NcCvlMiDAqC1MwJ67CgNeuAItcIQnUKgCmZwl4Hj86XgtAANQyKg9aIZIWJMpKZ8VegSMp4Qu4JGNt3hEcJNbm5I8KQQS6gL/OaAVCqGdRwOd13hk+59ay7aOB6ANuoYDap7uOaBd6Hljy7Vsq3idBwM+Obc1OQTyCQQy8ANGoKExoJAysHfT5pI+sAI0YLg9UAM0kGHkOgVrEGL5YQMe/gACIBACITACKVAD0AZuWpB1Zek5K5ETW0AdJiGuFGYgxlYDNnADPLAEw4Y5pBZz/hE7LiET6fhVI3QTftNcFXs5J5odEMsb4CErnJEaPQQjrsgSpTEUaSAbBwFWX/UaySF/TTdUiRSn3tgfgEMr4bF1mEOP+XgdCVU8+nIsAdUELYCpR/sCQdgCNICRCqmETfidScgCk3eeJkCEaCgEMmCTRqCfgjuEA7kCYquQfCu4Y6t4ESoDnYeSnDe3wrqqnOcCwGqfRci2nRcEi3e4Nwl6mbq/rTqFNOmrA/rCv1oEvxoDFiwEQVDDCXzBohq3mSqQA4yGaKh4K3ACK1AD/j5QAx+gAj/gAz1wuEigbY9LAycQAiIwARQgAiDQwDTgbCH2hurVjDHVAzZgA9lmuiA2BUxQAypgAx1wAz1QbON2uuolIC7xFF3kHWClWwxRGcrBfa/CrQtSK9/EdEvhb18gipjyVRIiFotoKmOaUTcERVHwGwIRBsGBXi7BUr9SU80CEi1FIidiErOmm7lGO+FiAipgqA/5g8apAj04hkfIeCuJhBeJkV3IqOJJw4r3q816wYkrArxKhL/KeRD6whaaqua5eIIbeWCbuPapn1PIeetZhLs8txV6uEeQw4mruAPcqmVLtqJKwhX6nwc6n2vrk46HqxUaBA/ZtGZ4/gJIeLUnMAInoAI0oAIg8AEooMSGNwRdmMp4NwIUMAFWHAIoELoUWgRROa1lDIc3qQQwQAM1IAMb+pJR6QMokNEeMMbZZpUwekcaQTZeoGp6yDyIRhqrEXLNuHsS1gWrt04m9FoL17FDgaY7RhntlmKqsVx+uboaQpgfEiIf10ZoRFH1VXY5kI87sB5PwEi5Fi4iMR848IOhG5KgO5JOaALTyZ5HSIQvoJBa/YRaiIVBnLaMh4YkTAQQjITi3Hlga8P6OcMqybdT2ALebJ5ma58XvL8FjKtvS6s3ecPfiaHo2XgoGZ8eqbi7SsI0LAOYKgSEK8LEnJJgi8KZapxB/hu0aMiDQbvPHQC6IHACNCCqQuCo3GmGz0nQE/m5JECcSdt5mHqhqsqfVogCP7ir5oYEQ9ACB53FILDPMLChR8CUFlZp3Hq56BZ1J2QWQwobZ0OOEpZNMraIY/VaM0Y1g6yAnmFCSeMb/cQZGysTLlE2BgVpLQF0rPNnt/I69pHUyYUdhFPKxQMuOBC600kCVBwCD4md15md0OmDGJmR4dmcS+uRmQrEFny097mqaTuFbe14ftuT6Ym35omECW61Rut4t3rBVRvPjRfOIFy3YIuGhmqrMsCg6UnC9IwCmIqR6qmQNDDaFip66SkESIjB//mg9skCM3B56OmeQJwC/h5wAkIOuilwAjUQBP0ZhS4AzyfggyJAARNpnKisAsaJvxY+A1bYhSxg26GLhCtQoS0wxaB7ne+q5S/AoyesbefWrR6m0Enwkkt3EVm3przH0mCwBhfToqNjiWtQNYpRGU+hJikmYxYXF27hWxFBEJvhTytBNqTJEqBzmouzsrPiBQlyXDOYXLcya+sxErrCBEl9xQMJug2539c5kGL9g/yrkQtpArvKg4kn6xSqy4UX4njbhZInuEFQAzee2B5uhAPMvxnpeRpunkm4zSwg2Od5Ap7HoCwwqUV7tY2HtZstApptwyTMAq7MAjXwqWmLhTdOhGBbnrqqkrtq4QYa/gP33LkeUAMrYKAzILZTKNFPPpD0bOXoiYY1gAIe4K7oOQT9OcQYCQIeIAIT3YVgiAKfS5Hcuc9WOHkWyZ9+SwRHIJM8SqBE0KxSqXXdyn6qsX6BCGJ5bokxZod1qEBn0RMyhikLo5XtVhqKISmghb2qkRzdeEMKIRvZeEOLY2hD1WeabhLYkTlO0EjVYbv4eAMT6YMrELpjOJCRGrr/u4QBCZAYyZFHuAJfragsAOR8+8pIW4UkMHkkHATcXsNg7bNNCMEu4MBdvake3uoYuYOJy5xR+KkamZxH2O0ODIYGmZEzMM7GuQJinb8sIAJH2LRaSO7NnOyMveMWCgQX/ioD77rP+TsDMTADL6CqSj7PT56FKyADNOC3MMACKfC5IKACW454ZZiGtj0CFmwEVEjEDC8CAKwCut+su72gR/t5wA96/emFLzAEUeltGuYd09Z3Cq1hSdCHqVeJdahRJrZunEE1SuEUh0Ea4UONlIEhv7EqBvGmkAY4ZtQSfPNnd7RryUWnmSMFNZtQ9YgDHJADA4mRM8CENPzk9z7sGTmpADEiRAmCJgyOKFhihYkRIk6saNFCBowZK1yIMPGiRYgQAkm8iBHkYgkXMViwMFEi4kkTLFzIcOHSZYuSJlO2PNnCxAoZRGTIcGkiBswYMVGOQGiwxM8VLEqIECFj/saJGESIBLEY8yUQmCVdfHUhhIhNITBiFC0xAqyQome7wmCxQoUKGjKCBDEyZIiQIUFinAhxgoUQGU1VuHgxVQUIxhAjghQixAUMGSd+CjliREgQITNUoGD7GcUMvTCGvED9YkgR0y9gtDhh4gSJE6hh+EBShPUQIkWSFPGhm3VvGEeqUEmCBEkSKs2pTNES/XkWLWO0hDFjBo2aNXHGsFGThgwYMGG+fAEjZswXL2G4bNkCxksX9lukvOfCpQuX+WC4PPkPCiiYyCEHJu4TUAomeGCiCR5y6OGGG3aIiKavWtBohhJS2pAFFURAKAQQQUSoIRFFgI02gUY4QbEW/l5zaTIYXqCNhAlW6MspEUpAyYUVNtQJyJNUiO2kGDb8SQWEfjRIIxisomwFIrySKaaFNmyprrpcMEiGoV7SzSeXzrrLryPYMikmDoVCzIUOtdIrJBdW8pGFn2qAoQgijjjzrs2UXGEGH08glEfPajiBJAxfICkGtmRATSJHIztCrxkiKmouFFQwrbTUgtDrNBo+YwFDDGOgCIY8Z3BNVVVdI0JVvY5Y7kndjkgiCSV2neK5XqmQYoossmhuiinI+yIMMswIg7wwrjOvvDCm3UKL85KVQkAotuDCCSegkCJbKLiAwtsFDXzi22x52IEJJ3RgEAcdmJgzxgpbUCEt/hFENJEjCh4IgYIJFqCAowkEiohQElaooWEVVngBMZDCmrEphlaAwU0QVaihpZRIUKoEGlBFqamiHmKhhg0/EyGuvcI8S6yfaiqKhbOKAunSS1vqyVEYjEAiM7hUDcIqIuIsSrKCTJDIyxY8pEsGvmjgac6vWJiBsrnuypMyv2KgYVQavjoBBA9GQKHUuQQzCNUWxCKCr694IkIzITQ77SUfNYUY1dRQ81LVWGtQAbbUXMWQotRaYJVxxlnlrYgzy3JVOMl3VcJYJXxL7gjgoLM2Oi2g6zW6+7J97wkpRNciWwDDXSJcbZ94ooknoHAQ3iaaEPCJBxmc9/cmViBB/qUSSBBh4dmQ6mgCgfddYAF/JziRxRVoEGkGPCOD66efzpqsMBKQavFIEh8u4WEVDOoy8KFgqoFqnn5YYagVVojsqrjL2jMvtvhii838AhOx+O8rcBNCEZBQBSQM4SxDgEHR9AKTk9jlK22ZGU0iEz/KZU0IGmHLZIRAg4d87whWCUKUZsCqmBAKBS98GAos0pKvmMYIRjihEE7ighrEoAhDOKFVhmInGcjPNZRTFclKshohoKAhJGgBbVpAAxh88IMzGFuFCieXI/KlCGxxVdZmREXTCMcHQfCBqnzwAxYUQXO52lWumEMFJSzhdtmKna8wF7sl9LGOsZPCE+yY/q4mEGgHTXAC7ZywAx20awcPygEPmpCogyAlBffTyWw4sjznUQAq40tLCT04mRf8YDM6NEpTgNSCEayAIzKcAQuQQiQQhIAEVLuaCzgDwaLIYIotiF8Q9ES5F0SGM5KBCQqldrcQOsoIRtvfDeN2tN7QKmiRuZkYO5YWFeAMNQfUW1hiIMbHscUEiHnaREY1g4lg5oYfjAtPdEKklH1mNoRyyQdfQhovRSwndqqi0SQDg7DJTwWuQRVvUBOZIj7pNS1QyQqfNs7C6ARfLljhqE7CAspIbSyo+iERXDNSgmbNCD/AHg3iFz+IZI1VBH3S0TynqyUwAQpKkKOudLOr/iX0YAm78mlNa8qEBjmIB5LMlhOasIMCFQgHT42kE0dgAofM5WGJOsG+RDCVrO4IIQ5hwQlQMLKSRBAGPyhCEDZ6vxUkypaoWQGLUkA1FgRhYZ45wQgG4ye4HQ2bVUxhBIvwg2OaxGa6BIpXgNICR320VOAr4BCeCUQ+1Q1oytHMS6r4Grk0BEMs0Ei93lcUH9FghS7h7I+4JBsWjMoiMQBJ3UK4AhTEhki0echc4poom2kkLid4DEoIUjipROwFX7yeaUdaA1Mtyq+qcgFvMtYWVcmgBkFwbYeoYht/4pIGmMGZnmJ1tBv+kAZAzAtrYKCCFBQkIoF6TaRqUznh/hhBcrkZbHDSqBsf1MAHPQBwDxgEPB7AiwmCBHAObrCBBUtoXh7oiEBOkAIQFW8E+ULKEFQg3PGl5Ed5PcFLUCUVH0glNnKhLfIU4qSwqdNOWKPBC2gwmh/6TFYfhMmNxXLGn5xkIWWFCUjs9NoYODAGEaEZNHcpzRvSyggZexhfCtNWkIGEICBrSVPsUqopzmAnFoEN+RrCooc1xSh3aeG+NoQUEoAABQ17CKEwOaMWsDVriNmJZVJ4FvvOyYOxemiFXiAU3kBQhIO+oF/t8iWwqAY1YlQNDcZrhIgVmTeRVWBmcJiXUE3kBSgJa4uMOxsSfAQ1sUqgD0JVGlUJ/ioxsHlRq3xK1KNG8sBE7UEHLoCBDGgAB5HkwQf4hTap7osjHBkBEe4X56eEYAIMKFgJUuiln9h3Z1Y9wfNYBNwqqletKjUtDTyApySqijCJxZpYfjjYivwoBCsoWsYmsxdUnaWYmpmUDPRilWdKJjK8OVoRcDiEp82pij8JW1YYkjzklextcqZBqRmSFo+gwKsozmta6kqDp6gZKkRKgZtToAIPfKZwjItUS/miquutAAh9saERGOcqjcAGuFHEFKriZhJC4eQlXoofDWhiIQhSziqroSxv2nLksFATh3wKWqx088y4LmxOI8CQUhxDSrOc9VUod01EmGbLhd1P/lAyQCmAGzbrntrgAxKQQAU28OujShUEKUDBB5JnsAZMoO9FIN7Dxnci54GgRUGYMhCDMJuTZA1RhDKtRCR7JpWmhEhKosCb4/cDwmZsh/ncE39pEFakoCAIRyhKnvYiRNDfLH8h6TRbQMXL01eKBkw74k+CUIOFNAQqIihYWOv3mhNQLa8cAdHBACPDZdc54w37UelpgJDPpOADHsD+pkbOOIuYhSaugqB1J/LFFkg2bjDYHgkh+hCcm0UvQjBBZaCCFKyL7X41GAFtULtCfZdFNZK1r6OpCskoMkcBuCZDgn/TDbhIFJowASjSiaZ4LHmrIY1QAQhUnIgYPFtq/ivgIhLbeqEPqAHOIxxnmwDn+QAJsQEmEI1NQYGRwwhnix4GOIEhgAi2ahtG4ZizKgzgej+dYCe7QLyQ+CEAPKGiaKsXJAEPsb7rEqZhegk0mYjLyozN2BtOgSCbMbK8cBMB6goAWrqTEInNICipUQ4NI4kZKIu6qIgVMRES4AghqAGpmQhUUYFj2xeBeJgZoRGOkKIQKyLTEqsaKIJNUR8VELbre0E8KaJ+YqzTIA1R2azECD9fepEaQAEQGJ82q6WPKCMbjIEUGIFaSp7r4RjCycQXkogyXCYn+ZmjKbTe2J/zI6+gyYx9g8VYKQqDuB/Qggzu+QqEE5uRwqK2/hKIHSGBtSm2Eqil69OtDjzBE+yIktuiF3pBInm3FdBEEHCcC7SeInma+DkrlSq+H+AKl/gJdkI8LxEv8sqhJ4Ggp2GYN7MLJnqgyEggydk0zYA1jEGVETKLA0IJGhKJ3poSlIiIDpmBH2oYGfCBzJiysNGIEgCuFZi/gzi2wSiyoyEoCMOIDpyLxnmB5aG+2MioEZsBI/ABMRqVDwCBD4DJh1khisga2IIg0uCLULkUjhIC4CIUVGSMWjq2FlmhD1KpTOwIETjFhlkhFAgMfaOMGfgBMXqV/3Mg24DHlWOL/vGc9LrF/7ugI0ucSXm/GSETneEMiSKf9dmJGUsB/hB7iBBMAQ8wPJ8MgeihHkvalBqgS+cJgVpiDAwhnLxyCBNZgANAQcJZKSV5szKLixYbvRkAgrwwDVrhE/v6Iex6vOshLM4QiZDAR4HznMy4ClArP8/0nt7KsnNKE0iRDGNEiLQAgiC4lB8IjicLlCK6quShC0I5gYdBCrDSJz5MER6hrbVBshfYNjZrr7CpgayxTeBomBnLO8Z4JbrImhP4gJNzjdPwKNaAiHsbJydCAQ+ASQ9QGBKQofciKAt0ylLjGEjhCqaQNNaYCKnIGo3oziFoNCR6nNSYgd4or/4RqUhxlE/7vmLyP6xUqK+YgXFyvtjwkREIG8HAOzkr/k+Y7ETgspEFyMtkJJIPyMQFGAADKJigpJ4VcMkQXIwJQIACMAADmAAQkB666ACOsSotOcWRU4Ef4CXBiRvdICwZ2DBMQju0uosYgRvMRKu0Aop4CoIfuAoZAIL62cVS4Qm24K5BKYEIW4EfqAyMQYIb8gypaBggoAu5UCkVKEaIeBiJkBGNMEaQASbeEwwkmz8P4M3Z1B6Msc01chjGQEoKoIALowhXCgEU+Al4BAnBggH4soqyqAGh/EsRFatNuUEcDRsRZb5Ygilb0Y1CowjTmhGz7BTYcrQLwZgYewyk24vVELhIkZgdAouJyJiF2qxzioisgZinsRkioRrl/pkL9fwMYQOBgyE7CvBQw6NQfOkIBBiAfSAAA4ieBWAADw2BD0gBGTzBAgiAffjWASCAfTiAEKBLbY0f9loMCmAMgfCAFGiYFijPEaDLveS9fbmlGgACzgsCILg91Coa4ECp0oiLmKCBJgWK7xmbnJiI03CV6qKaEEgJxMIT3xhT2vQSlXqNGKuBVikiyikJkbBSVVES8pELIsESizDG2oJX7JKLEfxTTHwh7CubgKGAcVMVwLAlVPmZomusF3AMszhYbSRUl1zRawwUU5yLuSy5+FnUOfyBG7IvWSEo6PMgv5mRObGJGpkrB0ycCAIVMtQIgxA0OrOTGPixrLGQ/uKRjZbSiZNglFLJKjmLq7nEO2zMv/GhAMSsy2ULmAMQgAAQ1wAgXMIVABm9ywEQAAEggG8FAADYB8Y9XAQgAHFtABCwAcwzAHFlgIEpgAKggA+ggMoNXMZtgMAQCHNFOx9gXXOsAZvBooVkXdadoKGIASBg3R+qCDYEipYgwqsoC0Obto0qQH3DlSowAnXcPTXNE86rLpsZMbBgGokYydKDIScCEZwgPRgKm0P0Lx+YMU4Vq7wSyrEqjBURjCw1t81qN4h5mBIsGAgT1JF7S44ZFYdJAetLro7a11C11WIcOaxZIcdQip3oOPLJK8ujiyn6Lt5IGGSryEDBl4jh/hEyIh441Kv7OQwWQQmgxRcWmYGRow258AwS4heDWVYUs8gTcNFvJdx9gOEYDgADOIBvhWEb3gfIDQABiFwevuEFWJgQQAAbZlwi3twYlmHEFBHz7FFztE3OswshiM4vEg7CKJM/9ZwgYJyQAB9HCZO7mAiacIu2uAuGwQzl+IGgwyIiIY0vQhWtKIkeC6vigbH3Za+HiCt+IQhZEgH0xGOl9a+pTMWy8YAXzMS7m4s8xOMWsVWwpZoVupTfZC9hm1HAVNd6ZZhT1BR41SZ22te74L2KYC9DZKueA5nk0SRjA4E8/DIZ4xi/0OKI64iHWKeKCLGUAC2IYIFN/GO5/lARlQg1rCMSCWMYqsFGY+PWQr2fLk0BZXVhx4Xcx+3hHNbhaH5mcIVmaQ0MCohWAHBhcIXcxaXmcR4A58E+EDjF+zvYIrCL1u0LJvKafBQOs6jDIbwLgXumdSQKMG5ExBur+zIC+Wk5hjErmtyoc6qTB0SIePpSMB1mqBg2QuEIEMi/9fFeztNGN3NKQc2+O0YbwjE+FZiyQJmKFKBeea0B6wMBgSkYET1FGGKvhiGczyi56yFSuogxxBvlqxq5F3pLNiueUpuNgkGKDrywdqou7IKUKeO/UoWBmxMRPDkyliCU90oUiuMRVtq2fCGIFeNL5EG+LvXLwJBoCliM/iHG5nF+YXF+4ba+5heW5gEo1AqI1h1267S+awGgHsBwaZRtkX3V1x+A2MT4iR/oynk2iWIOm81AOic9PNAcCsmMUs+YTM8ZoTVlwx6iDJWSi9jYkF4slBPgPZUCVCVB5ll+yxOFChAjEhlqmI1+IcDsgEJWH6iA196kUKwQ7akIgRRgJ8YZlZc81lmmi5meK/pZSlR8oftJEptG27nEVLHCOyea5eMTEes8Ebq1DFSRNGuL7KepIvAVOm3MqwurC5FYwkYTu4VLnp14ITbbEIIoPkRBilqaKj/MK1kyQRV9AB6+67XmYWn+72uO6wVAABLN4W+WZra+Zr3+S42u/q1QolKpNEcsYq6T9a8bwi8hYCsN/s1jQrx+jQsvcZR1xN0iAALtETjgGCGZXkzTYhg4o6S21JSjbhgShM3UDYwXMkF2zW7fnGmXDMqJzr7B5IiRcxjL8FeRlgFBBVOMAd9CPr6mnYuUbmKU4mxEROdwOyveC+wZyz68w7uzyUOkKBgOLO+Pa6s1j1IbUq9xwiKohJhHLTUoKqkfMc56YTkT8aRkNEbk2xGFwKJEoY1jK5jiCQwRiMbPeIBoFWdxHoBoFVfIvWEejvRpDlwZjtF9KIDGheEivmEDGNdLv3QCmIB9McQIZxEaAILbLaJLed3fDJTgEFKU2rbfTBSR/r6LuvDX+zEJu9g8tALfESwvQGUpq6qthzEoIjnZGXgzWcIYpuS9xShkHa+tWqKABjhzEJH1pT1kf7HZv/QA46PXUX7BFIhS76EBNxtB60IjwnG3bLWqUzxYzrNwRIzJoCsieF8hhzn3nl5lst4Xabz18n4Iy2MBtBqC4BDs1sKiujALn8HzpaiQhlCJICkB1KCqgKEehSAebBcIXiQchLBuliZ5wHi2zDtWyj0Alj8AAlCABSiAlyfnAzCABnB5GHVcAVgAC3DRzn35AiAYyh2ABXBJBLCAvT1BBACYoz5K8iEBeC2oYpwLj5dKIY2BNE4UMnsKNpWKcKOaGnCB/uJrxARSybC5TeAICe3hSyeiS8F4Ad67pDcNlLlKacdrGJUOyjOPMLNxtjO3nmkfZaEUmJUm1Am4bRFwsxUIuZ/kDHsntqAbQR84WWOz1xE8qzSeQ8I5Z9pegZW08sV8VJNjL78PjLhK3fn7TYsLjHzBzlRrXTvN0TqDLyrjmBl6IgPemDwea+YbAcAPzk3pKsAQmBM8dMyTxhOAsAeIRr9jfkLN9hq+YQSgnulxngaQdAbYTmErmKS3pVEk1N22gZkduY4+2JTOKhYBkRi//WU7JyJ64n2lrVynsuSKn4oYubYqAZlGK/ziPNwAiCJGjPjwUaOGig8gQKDwkGLG/oyDKlZMpKHiIEYYMBCqQLEwBAUKE0JSCBGCRAoQIRZ6UOGSRooVCFGUDLmQwoMJIWSeWIhiBQoSI07Q+GH0B8yLMmrIRHoxhQgPDA8e/eEDKQ2EHrZ++IDiog+YKS7+QEjDIsWOHzyYJNHxhIihI4ayqIHiRIoTJmjM+FHEKIwfMCyecPkV7okVK3ruVHyixFy9QkMMPTHCZNwTKO6apDyXsssRJUFOmLBgwUgRlkOMDCGCNIXXpUe7pgChgIABByir/uyatYEJLRuqXAii8Am8ZAtGlIlwxdgUWk3iDeFBsUuXySe6YNFXhkYYM+6SKKxYMYu0CCO7pSHTh5Ei/kUK+iiSBImRJAWzIuw6lgYQMmSVGAtnIVSDUTK8YNFFK3iAAkgmiRSSB4mxtdZPHamQgnRA1bQVa6WFwNRCMU20mAoyFAREVk2VtUJRNKBwUAuK1TBDVlf19QOONaTQlUIofECWDR2MdZFZSG74Y2TbJTfXCAxRdJcKyfFVQxAwXHWWe+ZNZFlyyYXwVQokiHBmCCVABlJvZ0a2mFCvVWYZCjao0BlIISFwwEjHiaZTTaXpJMIECpT2GmYTQFASlGG6NkIJILQ00WUmbeWBXHghaJUPER2UglQM/eTRoxDG5ONFKpTHAgsyyDCDRjHEEISM2x0kU3qnWjRUCUQZmzUDfPHRJxASxSJllVEIcViDgAKqQAMMMqRV1GBnIelYXAqR0NlXLJwwZkMPgjBUg2xRd5lKIQyZAmstJcdCCzPIUAR+MTBFgwxlHTTYs0xlh6S+ZfEH6oMtSWdUVhwiGRhGHILaVl7bpUBqdHeBWeMIzyZ4HnImhikUCkdOZtJniFZ6klAkrCBUpQt1NapraPY0QQMhrZSnSQEBACH5BABkAAAALAAAAABoAe0AhwYHBgoMCwsPDg4SEBAVFBQYFhYbGBkeGxoiIB4lIyAqJiEtKiMwLiczMCs0LTA4Ky05MC09NyQ8Ox89QBw+RR1BSB1ETB5GTx9KVB9NVyFQWiFTXiNWYCRYYyVcZidcZypcZTJbXDxaUzxWTTtRR0FNQElQO05UPFJZPVVgP1hiRVplTFRlVk5qXUhrXzpoZS9jaypibSpkcCpmcixpdC9qdS1sdy1uei9wejRxejlxeThzfDF0fzF1gTF2gzN3hDV6gzd7hTl7hTt8hj98hkN8hEJ/iEKAiT+Biz6CjEGDjUGGkEWGj0WIkkaLlUmKlU2Kk06MlU+Ol1GPmVKRnFOUoFiWn1yZomCapGCeqGCkrWSlq2qip22jqXKlqXenqnqppnupoHWjnHGelm6dkGSajF6YiFuQgliEfViBd1h+cVh7a2B4Z2dzW253X3J9X3J+aHWBbniEcneIdnyJb3+KdIGMdYSQfIWRfYeSgIqUg4yWhI6Yg4+Zh5GaiJKdipWdi5aejJigjpWjkJOjk5mkkpyjkJ6kkJ+mkp+mlZ+nl6GomaOqmqSrm6atnqivn6qyoa20o6+2pbG4p7G5qay5q6C4rpm5sJG5so24soq0r4awroCvsHuys3Oztni0uXyyun+0vYO3v4S5wYa9xIu/xo6/xpK9wpS7v5a9u5vBuZ7EupzFvZvCw5nEyKDExqLFw6PGv6bGvqvGva/EubTAsbe+rrm/rrvAsL3Ds7/FtsLHuMXKu8fLvcjNv8rPwcrQw8LPxb/PxLrNxLbMxbLMx6/LyKzMyarMx6fOx6TLyqPMzqbMzqrPz6vS0rDR0LLRz7LSzLXVz7bV0rjU07rV0L3VzsHUzcPVz8DX073a1bza2MDc2MPb2Mba2Mja1cvZ087Z0tLb09Td1tff2djf3NHf3czf3cvh383i4dHj49Tk49fl5Nrn5dzn5N7n5ODo4ePp4uTq5OLr5uHr6OLs6uTt7Ofu7Oru6u3v7O7w7e/x7/Hz8PT18vb39Pj59gj+AF0IFJHhwgUMFCYoXChhIQULFShIdCixokWJFTJqrADRgsePBkOKHImhpEmTGVKqVKlBQ4aWMGPC3ECzps2bGzjo3Mmhg8+fHT508ED0g1GjRGN8IOrhQwwPMaJKlSpjhtWrM2hgzUqjhtcaNsDawEEWx42yZXmo5bFDLRAgP94GCSJkSF0hRJAgSaJECZK+SvgyWbKEieHDhJs0eeKkceMmTqJIlkK58hQqmKtY2WzlSucrV7CIxsKldOkuXrx8Wf2Fk2tOmzZpyoSqNqpWuFvBevUKmTFj0KBVq0Ytm3FvyJGfO2eu+bp17Ni1c9fuHT169exp136vu3fv+fT+7RvPj18/EehJkMBwMGTEhfAvyp+/cWPHjx5H6jd48mQGDCut1NJLMhWoAU4I1sQTTxsANdSDSy3VFFMSNuXUVBjGIENVW2V1FQ0ggiiWDWOROBZaOKyl4g8/9PDWW0IAEcQQQ8yIxBBJJKFXYH8pQdiPPxq2hGKKQaFYY4xJFkVllE1xGWZUVKHZZp59Nhppp6GmGmuvwTYbJpjUlkpurfDmWzHEBDeccd0kpxxzzZkTnXTTtXPddtt9p+c94ZFXXj8ZXaBRexmEUAF8iE5Q0UaCRrTRovZxhN8FFuxX0kH9ARjgpgZucOCnniaY4II6ddCTg0AxVZSFFTaVIVX+G27YIVYhdhWWDTSYaMNZKKal4lpxyRWEjELMeEQQOSYbmF+BETZYkIcp9kQTTDCGpJKUQcGkFFBGyRlnV2KRhWlabvkFGK/JpgmYtqEy5m6vHFPMvMFRQ1w22GTTZnLLxfkcne64c1092eG5J3j6iLfPn/0kOoFHGISAgUIJIUpBRBdXmh9IHtUnKX75WZppSStp6lJKBrZU04Gi4sRBTjSReiqqPi0FAlJITZhUzhluqOEMsn74IYhc2Tqiib36ulYPPLj44rBzzUhjjsvulWwShTmLGJHULsYYFEhCseS2UTjJLZRTUhkullx0gRpr6LoWmyaatOuubrCcacz+vMUIV5xxxyEHTr/OsRPwdNZhV3Ce3tnzXZ8Lm9ePPxJUXjnFEglacaIX2bexQRp1DLLG+o2M0qYsdapyyzbJ7DrNP1HYKoUUvkqVhjHMalWtIeKqK9K8pkXWr2r14PSLxM4YhNXKBpYskEIOybW0jjn2xBNSLCnZFE06CeW3n4Ummmltp7ZlurJlEqZtuO3m2957RyPcvYBn48033hBuDnSGU3fdwARj3D3yhA8+QU5yk2tAAy53OYcoaiKbmw9GMvIRz42uUiIZ2X/+oymWoCxloRLVy3Kik5i5rlSlopmqVqUqnCXFdlGRgYaC1iHe1QBEvyMRWc5yIqU1bS3+yINRseZCoyPopXnLChKQfjQ9yFTPCYx5gvYsIwXvZcYKaRPfaMinpdWgKzabyIT61ucuWJgRGcc4xm/2lqbhEIcaf9sX4f51uMQBcHEDFCCfFMawyVnujw1xWHwkGKn6jI5SJDEd6j6YMpYh6GUn7IkkeQI7VLUwZyuEClRgGEMa1tCGusqVrnrFgxQRr2nBelGMiFWjIezliDzKEWKyxsSuOZExi7kWtizjJO6hjQqcAc0WyZcaLnlJjGR8l/uQ8T42zs+N1ThOm5bDnOc8p47/+x+ettmdfOzRT/0Ipz8WaDlBPhBzEswYfih4wf3wxz8dDFAjW7agn6CwkjX+M4oKaZfJfnIyVrHSXdFwKMocIo2UpzReEIs1RBoFwYg6ohrWsLZEZyWGa1DMaEajAAUpTqaK3LvMk8BnhXCZpphelNtsxsg+M7rUjGpEEzFmOlO/4ctNcLLmOqgTsGwqbpvc6Q4+8tGnPvqDcuUUZDoJyRFKfQyD7nzn6eLJyE6xjlQNwqeDkGJJC60qQq0yCidj+DPdaQWUodyVWZKGllM2TZVycSiNXAlLZWHtMM9SDBMgc8vrPQFs1pKMFCuzpF52C5ibwUJJr1QalLbGS1/CRCpSUZuXmpE3sIgpMdAk0+FYA1/4G1yc9gedgLnjHe84rTa56Tih3iNhkQv+5+SQak50LhVS7HwqVDOowUW6xKqjKmEKtSqh2B1ldh8AQQxgAIMPwEAp/XzhPwPKIVrxrqC6usENeoiWHPhwRUF82lyHcARXXi1HS5DlYPYKpCZaz1rX8ui2rIiZb62NC+YzJmzCOMbJ2q0VsYjFGde4xs5W47PYeNNoS2vagKEWgNvJTh67+Vpwzpa25kwnxi7msQpOCpGYwpR/OEWgebqMhJTUKqtwdrOlaMgpXpmBDs5QBijEWCpMGetUAOrJ3RGtK7nCronOErykEY9pxkulsMZL1/P+6K6FacISpezEJ0Kxo0oaGy+fVF9wDRO/54MNZMco2XZNNhWwEDD+b+JljFn8Bk3zM05o4VS4/jVYYNixR3YGJkCijie24qRcbR9oEY3gliOhOyRJUjJi1KmOnig2FT4vKYMayLBCR4mBDopA4zFsAgxjYMIOdKADrzxFujCU4QyBZtZa+S673EWoW4uHSiA4bS7FmqtekCVLwlAUelRWzBKs3JiO/lWK2toWSLmM2MWOD8z6nRvd1EdZd535zGl+6SvM+GZiDIca2MAG/uhc5zs7+H/1QLce8/Fnhh31HxlOCH0sUOhEtzMkjfatiUcFs3uiSkJh1fQOilBq6BZlKTPYgRnGwPAaM8EMZjjDDlStY1gFdFZndXV218rWWS+tacdTZV3+HHpEuz65vcGmXvX8er0oDJaw3TusfZ/t2C5JO7KpYJd/URFgAZvR52ea6ZoSnD/9maMc/ItOg9GNbjyCp92SO6qgLXZbj1GwqZTiGG9PV+LfgpDfKN5JV2Un1uXKgAZFOAIa0FCEHMjgKB4AgasGXoS6QwEKYABDGcqgg4rzmEPVta6rhazdHZIlB6X0OMh70CJbIy9GyrMRr69WUYpKWXpDeqLLPRqZj1KR2TM/qblWg765iTGyYNq5uwKcCp/PYhbzaiO432R00pZD6ab9nx0X19ru8BGBUlfqUq3+VIPsVqpcfwlzPfX14IoddmRnVVRmYIMcDJwJRSDCDmr+EJWDX0gGRShD9o8wBjCIgRNm2H6sXvX3wG/lugYlspFN6VbGsyi8cgGCQ41Y8udVFPPCdiTWcj2RQRmMwSS9RF/NNkz5xRrGBEY3h3pnJiaV5XOaFWdEBw6itWBINyemZUf0kDgBxDiQA2jBN0i3dTEcdnUg8U5QRTIkgzIc8AIvoAMwYFWO9Egzs08spDPKtWo1kAN1R3A0ACtPMX1FIAZjcAZHYBhiIAZFYAM6YANE4HbtBzQ5oAM5QCuCxzsbV2TD0xazxjRN4wNK9jREVCMPdV6/9iyJcVFHgiQsFwUFeIDdY1hdlljPBm0O2Idyswn7NW3U5i52UxtAx0b+xDAM0SQ4CjZa+0NaSlcdqDWJ/yMPQeV7CmOCR4WCKRgpIANiiSRPMKADa7cDMMB8Oeh8z9dVs+MqLiYDpJY7YLED2pcDNsBqMxCENTBqM5ADUTAGZXAERbADZ2AGVWh9wmgDsbKLO0ADOgAFZgAGVIADnwR/JLJdhVdkiqcWP7B4jneGMjIXRnAEEMWG7QWHcWg9kZFRUuAETFI2Cths4kNM5tOADtgl+5U+mTBZYbJz1XZGmuVt1kB0glN7/sJgqXVap5U48+B032Rh70Z1hLSC9vZhpYM6ILBpRWAGRQACN5GKCkJJO+gTLXRJLqYhNrADo5YDIhKE3kUiNZD+i2lHfuKHjEwQBUdwfRB3BFpYBFCwfdQ3jkdgBWCwCV4ABbeoFQOlcUMGhsNTfytiPCG3SsMiI620PJMXUb/2hgHoBFWmjo2hbDH3PXq4h+VSj/ZIen9oemCyPjlHiGg2YJ01kG6igeTmiHRkbrtHDwbje3+2MIHmD7YlH47SYRe0W/6xASBwMi+xATBQA6SIBqfIASAAAyPUb2FXST6IXDmmabU4hT4TUNanhTtwBFBwBsAIBeR4BlFQBlRABDhABFQQBUQQkzSwA6LGkmOxA605BlbABc14Xb2TXdoVPIlHf79Chov3Az6APHNhlUREBDWya1fTLP+XjrdkPe3+iD1NwiRkqTZ7SD7iWY9+uJYrRWbsYhtnBAtu1kbGEW7JMTjUZA5Gl5d3hlrwwGfcgQ/8OR58FJgaVpjE94mhuEGfwhKQBANFsHYvAAMzwFww4AE6UZnMJRTQpyoYUhUyZBUxVH06MHDbRwMXZ31MUAadxnBKuHAMNwZYAAVEUHemuQO2SCJFEAVFQANCYAZc8AWakHdUgCtemEPFKWtQySJx4SLHM0RSM15IYCPMg17niFHE5o7KloBcRiXC9GXi2VhpqZalp49ipD6E6FK94UzRRJAFyRzUpD8MZm6qpTgFgzBQF2jwxlQCWpEbg5gx6EEIOqGkSAZ8BwMUmlz+j/mhC1oDRBEUtANWUxGEueIVpQY0QUhqrClqWeEV1sdpYgAGmvBpeccJoHZ3qmmLN8CMKrkDpWoEXDAGpUkaYJAJnIAFR4ADTHmN2Fh4bYWcKoJkLcJ4CuWc0BkERqBrSMB/TraVcfiVVkaHW0ZfwZSlXMA20SqtXlA+jpVS6QJZdLMu/VhZ7vNmwoEv9nM/gjM44XAO4OANeMlTemkd83AnEtZNCfN74vQP9DFBVmeRW5d8XccyHVCoaACMO/AC4YcGMemgkVkEM4A7H2BqOPMzKpmSdZcDuogrpfmiTHAGPwkiWVgEQnAEUlB+nRqMUDAGSpiT2ocrOJAD1mf+fStbo542BnfHBFIwrVZwBAa1K0OKIomXnMUjlSwScuEYNcozV+ToSstjjrVEJMM2pVC0ZYeFWKChRWujpVw6evdoc9ImpmMKkHsTru+JphroDRoon3Bye+7ggXYGgnnWew9JHhfWOXeKp5+DbyLmaDKRE//KXBt5BnWHBmVgBms3hKc6jMNoqjlgcDFQAz4pjHV3Q8rIarS4adp3qtrnsUfAUVCwd0awA0JgGMOYK2ShQ7diFilZopmwCViAfUwwG6lhBWfBsjqbjW3lccazeM3JeOFFtA41I+OoF0+KXr+Wjk4bllRqNqAXTFhAtVWLJV7gNuTZh/oViDinnmf+FHtuhGBo6iZkO5+kpVO4d27qdokP+SdSZ6d0e3yZkjr9qjIdQKHLtWmDu6B/C3FoYKjAqLFsd6pA06gqSQQ8ELq5CBZVMWohEoREcARGQLjVt7JnhStgcVaQe0M0gAM7gDRMwKlccAREEAWckLpWYARAYAWpwKrGyQMx0jRCUBcf90PFE7RCKyxEJDXLA7xWE7zDq6zExp1V1MPJi6VTKxpTm6XS2gVXi7VZ+4eR1S6XFXTQpL3cW5fziXQ6xT+mNR0heCfrlonm6w+EaZh1a7f9wSl5GzOC+r6jSHds97dncAb7W3cr6sbzqwMcKhWSWn2nOnC1yYy+QwM58LH+ooYrAvVJJBIipiu6U/AFMjuOJLwKXEAFWMAJsuAFAKwWRMAEVuCi+scE5bU0vmqkcAHKaMi7rVSsTcaGyJp5TwRfWsZLUfstQby8yzvEWrSl0Su9nOCl+mg3TcxG0EQNCDau3gCf8bmBVfwvdoY4Iki+r5WJC+MPk4MR+GpBpLOvVDUgBdI6ILDNhTqEC7p2exe4MDqEgFsGbIcGwjiaO7Yht0mOUMAEYkOOC0yFO2DBtHiLs+J+PgZ/22UiR+AFmZy5YAALxqC6WJDIXDAFpokFmUDQrfDOqkEE3cg0Rmp/dfEWSkbKymPD/ae0teS0dghSTdItaRM+Qxw+WyT+rVyEltJLemCETISICpf1Cs40DM+EYMOcL4HDL3f5veFbJyIoYb1HVJkoW/0wzdQcMvwhYjCYOsClICBAsENIagtaBmQAqHtnBlZNBoIrjKZZjEuIznUHNH93m4ZrBOOI1gMHBYdLwUo5yBlnjUOWA01oBDwABFDACZrACV6ABdziBZkABl7ACalQDNnwDalQlJuwwVJpf41HXlUpIzJMtFLzSsCrlZT30cXrBFbKbFEyJVVCUkQcnuTiNmdpj7mMPlxrvTQtU0KXvYCTL38jzPnjiAf509QBgszsZ+MhW/5AfLplfPgGT/LUr6Pyr/RLcDKGBlpdBkoYBkr4hMD+uL87ULIris5HYIU8Rn3eRYu0SASd27L9XCu7835xLZyiNKR4AQRqcQRcUJRf4AWcehsEHQ3RkDePmA3MkQpHEMot0pzCagSRHY5KuqR0ZcMefVFeWbzLVkUkTVIQPtqkMS7iadqoYdrX+lhKXIhNzDc1ddOA81nW8FnCbJDO8S/TcTg9pZ/ky8Xm8dv5qq/It6cCsjohdBM7MYp1N3HLtQPnHM4mCo1ZTXBrbbLAKGpaSNZXsYszCqS50s83wAMmQt5LKZxOPtdExgM/sMJEcMnv/QWowQWb4C7V8A3MYeYLuQ7NkQ2aQAX93ZyqBDX5R9lyheCovJXSY2XWgoD+CZgZJQ3hQFy1XGThp1E+uPyHg1gbeEPTe8NZr30v1kAc1gBHJD6uJr4/cyIdadsOWGwdvPc4v2cehsQxx8fUVFXjMXPc3Pyh20cVVE2OQ2ii4cyRC2qy5ldjMsqy1Jd9KjmMMKlxFiwEp6pdfVzIJhKxsHaNO7SzwwOyJWUFUmAFkAwGXwANcsLpnB4w3gANrQCqew0F+LdKQ0vKxWoEl31ePoJyxOsYlOGOeEjSUgLoWLo2WaDSbtM2947v0Ys+X9Iu7cNmjS5TakLpcARHb8Qm3bum5JZ00hGJksjioA51/JDUWTfcI8aYXrc6lHmZUD2KpEZ3fQcCMgADo/b+zQQnhGu3uWJgomhQstLNkb1uqKdKsUBGUH5czzlA7DggBCSqBKrJBEYgBEXAycKe80TmFbdanLh61/As7e8Mz1igCd+g6e3ADvRpDtGgCqmwujRLBPgX2ZSdhnSVtM6T2ei47rzk4GgjJfG+GW0f6IK+pRV+lln70mSEG9sG8AEfHPVS8NBgL4D/N7S3pnGiDuoQHUl3Wtke1Lv9l+WhW0q9r2SczXprKsLVE5UpY6SmkTaYOwMHuGagdn77t0Yux2WwoqFPuJ57wVKYdhPr5DiUXRgLJVPgomzRFj1gBLAJ5UrP7GqRIkEP3oYxBVzACcdQTdCh5t9QDcjgGlj+oARDIJ0OVeBQQ8rE+kqoXFFEUj1ViodV8Nlsj0Xhb9LNK/eDXi7lqVJkdBtlovfgyvf2Ug183/dwFDgK773gm+nYjsUQ/x1/uTAAYUHgwAsFDV7AkDBhBoYNM2iACHGDhg0VLXLAmLHDBxgwYsCoUUPHSJFF0Jw8U0SlGDFHikAZMwaNSiNQpJiJcuTIlDNloBzxueNGkTJjxFA5kuOGDRpNndLAkYMHDh5CeFz9wePGVhxbt9pY6lUsDrJkr17t0QPIWiVWNEXLBvfcOXPmvh3jlNPIECBBgAgZMiSIECF9/RIOkljwECRHhiSBnARJ5CRLLFtusqRJkydOPHv+lhJ6ymjSU6hQqZJa9eoqVq68voIlNhbatLncxs0ly+0uvLt08eLly/AvYDgd36QpEyZUzVG1gvUKGbJjx4xdL1aMGDTu3b1zpxY+WzZv5b3NpVu37rp17Nqzgw+/3fx39OzTq2fP3j3+9/Lp2yfAffgZSKCDClIoQYY0WDAiiSyCkIMOJOxgQgs3+uAjkDqaQYcidvDwjJOMmumMMcwoQgeRdiACxJKiEGOMKKAoo0YxNgFjDCiM2KErppxiCiyvcsDBBiPBMvIrr5IUi6uypEIrrR9+WMsIK4bbBJpsqsnmnGxgwWIvIQ4j86/EFDtTscCOQKJNyihbojLMMmv+4rPQpCiNtNNOY201K/78U7bZasNit9wO9e034L4QjhPjkFOOueZaecW664yx9FJoivnOGE67m0a8bspDby5z4FPHnPfiW1W+dt6B1b789OvPPwAFJOhAhBLEwKGGHKSIIgg34ACEjjqK4cIKOwABhBie7RBEHXY44iQ0RHSpCDPQ0IGGGWrIIaQZZqDBBiOMiulPo4r7QgqXcjASyCPnpbdJe+0ty6yzeJByrbUAUyKKTTBthbpUMqFir7UGA+wIIwBbbAjAzhxir8Yem2wyJZSI87I5OfssZDxHo4LkPftUDVDXBCW0UNwMzc1QRYMTbrjjIF1u0kqpORWdbML+o8abbKC5rrtiLjUG1PC08Ua9dFRlh5752mHHHXfsu5rq+Fy1uj5ZZ+0vH7Fx1XVXXn0FNqJhK8KoAxhIgqFCCjvwAASOYvjWQ5VS1PskI1QScQcaZBi38HI9pNGoGNMtKqgej/yKXibvpfyGfKma6qx+15KYMCCGsAKVaGBB5eZOpEBCsMSY4IKTTLBgwoi9AlOd9iHYZPNNJeT0eM6QQcvTtD359LM111x7TbaWC93N0Cyc52Lm4Ih7lJNNkssZlVee8aade/jhZ5976pHam007vfQZaKjpZmlv1GGnHfxoHd+e+/LD3x2tXZ1Pf6/n189+/CM2AB0IA2brlUP+GJS2B12EbW3DkLFAsCy6fcCCGXpWDXawt5Ls7UPTKkIOBle4cTXFBjk4AhQSNwYsTEGFMzKCUpYCFrJUzoZjuVzmNNcDH/SASoQBYmGAoIQvKCMVNuMCFprAl78ggQvIgMYxMvEFLljBMRELjBHYdLuM7Q4yHbvMZkDmmSdIoYwj09PwiJcyQF0BeYOizfPkOEeZKQo407PZzZKjnOa8Ahrds4c+wAc+8bmDHegIDzSmwZ1npG995xFal86RjqrZhz8CCpA+8nEP+0ltf/GZ2qtkRY8A1kps/zGggtD2EGCtjQPEatvcKLgsC3qglhe0IEh2AKIZEI5wvZRBMIX+STin1KBcGyQCEZigBKvkQIbzCssNm9QVJ11OX2jhF1p8MCV/HUYIUGACFL7QCk1wQhNesAITEkOYIRAxFUmDxRc4wYUoNAEJSlhmY5CgxSO86Yu7C+NmPhOFkE0BjWocXvFa05rkwZGOz9MNzHozM+rdjBOgCEUmnNOK9Z2jHvcA0CY52Y5zpMob26AGIx2pDfi9Sh3moUvUvtcPf/zDpv/wR4Dy4cn5uOc9obza1+hnSn0c5Gy/YiUDh5WRWMpylna7oC1vaTcP4A1cM3hWVok5LsIZsynkosFScCCEFolFSEwSkjS5YjnLWfOa2ewBv6TEzb/4awhS8IImnmP+vXkqwQifG5MQkIAFTrxCFV5IohVkw4QoWGFG9WyTm97kMTHW6XdOeMIZQ1MyznZ2jVZIzRvhyLwsFMplctwCbij6hU504magAIUonIOKU7xCGcbwxkc/Oj7yrSMd8FPHOdoHjUaqL2jruI871oEOUv2WHvegaU1vitPwjc+TW+Nf1+4z1LDlA0G8SiArk6o2DggrQrNELy0r6AGpNguqF8wgVrP6LBkMLphflVcOgOCSHhApcmlVKw7dapay7EsthZHrlBJTVyAgQYVc0EQqUoFYxCIhiIlRAhZahwkqKhYLVhhNPaWQTi+6aWO74xgTKmtZMmIWs1GAMRpLk9D+PsFmec8zbRwhqtrf1Ky1r8WoRieljGdQIxuUdEd+anUfqR0yG9MoLjS6kY7n8rYe87mfPQbED5pO1x+EvEeT3YPdqcGqPvVQMn8E6B/w+mq8DmKbAzWSXgzVjW50q9sFm/UBqeoZgzEQJn1LWAMbELoGW9llEYQQ4LZSc5qNLnC+9pVNfv0AiECo9JSotOAgDGEKKvaCcW6D2CYYgZnsbAITntA6LMT4sVCYAhekoITImvjES2ACEyyj4sp2JrOdeXEZgye8NRoPecu7MURTG70eE8e1x4EtRmXbnNreln2jgl+SQRrmduSHHob0BjWeYZ2goQO5IB2kgG41oAH+9SO61K2u1NjTqvj1zx3/K2Wt7pEBVf5qgWlz5ZzpDAJbsvcDFeozLvns5z/PN5hc9RZYD405RnulLJDWF1UwN+lJx1UISnChEHzQQ03/EGIOhsIQoEAbKjRBClGInRKYqARwPgHGL7RCzVd+BVrXOrIn5hiuA7riMcKYoKKZ8clC28bkIbs2O2b2b5z9bNiGwuqikO0pKPUKWCSNG+KZyzpmVY+gzmcd4WbkNLaRjm7ro8s29Ufc+zHIQbqbpnMPkP182h728I8+sgogdxnUq/AysIHEgiVTnbos9jY+qgmHap9tGQMLzlervyQXDnYQkhvAC8DVxJejrXmVtnL+POOT/gETCHtOKAhhSj60NGMAIwQtKrN1VpD5YogARCMQ4QlQeEKuNxZ8fE4B90bYpxEk0xigBx2fubZ5FZygYs38GtigkbHJFvon2Iy2ZXLkcbPl6dpoS1sUQm5FK5TBde40gxlFDtU21NHtMNunHb7txnDXlw53XPLtXp47uhNA8eEPqlEHdZi3vguldrg3/CClfOMPwlMgw1ubxGMq9Go8x/uA91K4DsSlZ2m4hzOcHNgBGRoLJ7mKyyk9jcshjnNBF0wLJaCCLjgOLvgrS0uMI4CxIyCMlQMDWIgnK0idzvGchnk+JtAJB1umE0sd2UE+feqne2o+jhE2OhH+I2DztSi4kzxBjaVjuob6PqjrMR+jOowKBaybNtqqtlewrfVThvUBj3OIGqmxD3YILuFKKS1Bh7Zrt+m6qS/DpHUTH7IzpANEwAT0Owb0GvIJvP1AG2Bhlol4JTlTvKeaoIJbuEyEPFyqmxioKsujL8xrCkIjwSIIghTsPCi5JrLor9PrAQLDgbh6QWyKkh0KgsZSLCpAgiD4AbXoNCiAOYmhgkwoGGTghJSzHSECDC1SAp1gEwdzGCJwxiFIJtlpEy2qtearjFwjOs74tRfDExmjApVRGRtbnoiSqC4YjtYCBWgzw/MbBec4Ba3bOjaklDcsruNiwG+7v3Q4j/b+SaluUAf8CBB+kC4v+zJ90Lf+sB8DPMB1eMi+A6X+YbLtCqCkmjNiAYFJjBDFk6UJqqCFS7hbsiAO5LPJA8VhogES3KUfsYGN2wGrmIoCM7CzwBx9kcVZ7Li44iEeGrltqglwOgIg+IFt6sXPCQyAGUdUgIVNYALbqZjCIALGwB2dQL5mTKaKqZiprEYieMJ7+jkUy7WxJDrriwJhGw082RNyZLpk240toCh2vKiqO0Osk0faSr+8TD82VAZm8MtnmAaBrLf7C65sQKnwEMg0+56DhLu4Cx8C1A9voxqINMTKPMRE/J8s0w9/q8CAEzhaIrgMfC+THMnKozwQtDz+YdKgcIodprA4ISgCnkxBFsyht+o4bOLJ3JTNtPDJn+QmzzHKXqQSfwmiI8CCTNCEdEqhZYKC3VvGquy9rMxKraSdZPJK2XlGWztCXivL34sxpEsocnQjc4wj3bgNuPQxd6RLNKS2eaRHvcxL2/JLZmiGIvMGSmLAfsy/8Fi7KtuPfDBIP5S7fVBITsKanjJEc7DMiFyVMqOHzAQ8pGqlCrzAWSrNkjzJTKQqhXMWUAxFYYIKZYqdEiSSWCQrr8Q0SqNFuLpNzYEr3uSBHuLNHvrJGuWhoiw5TYM94mSYIYgCLtgETrACKqiiKEgmiHlCZ3QJapxKqJTO6szOjRn+S1zTtbHkxs34PWDUQrUkNuJhy6bTMS6Ay2ZrrU6gy7oUhVE4hfZ0z/hkQ75khr5khmOoz2o4B/lpyHYIrsPsBvnBspkCQC7jh02yP/igzANUj1T5LUOcN1CyGu2qSHpokAlFPI9ML4NTOMkruBjo0IVzloZLSRE0oRxQiZjsga1ACyHYgbRo0ZxUUbl6Ud6U1RgdubSg0aLcppHD0eEsuW3qi78oDCRtAjDYBC7wgmJlgiOtRp2AgiF1IZibzqlkp9nLImyUQiulUiu90s3Q0oNCqHE0NvLcsTFdR/IzQzSdLfecx3tUnygCzGOYT7/sy2agBnNbwHXohm3Yhm7+QAcEnA8t67K4kzt3G8T7o8xFTQd0mKSnWVTL3Jr87BoIfTO1eSCNcKo988C66VSpOs2swiBQ/VBRNSYWKYIj8MofWKsYzUlZ7MkdYtkYhSsbrVUavVUczVVNC04q4VWjVMYgoh0laB3EwgIeJAzrNLXW2YRMWIV4UgLnJMIg4krsZBOg09aqBRlgRDo9ITZjWxlCeZ7U6gK4XMd2ND801Kg1pTZTWFfbgoY4nVfwqA63nddumCR1SId1mA912AZvyD90cI+BdDuBvTt3qy570FO7rVt0QAdzUNxzUNyGfciHnRr9Car7mNilslgK0tiogirKwyCP8FgPFd2QNRz+cgGLmKwhi1NZVoXRF5UrlpVRGZ1RW+3NKcnV4DRKXfWXhSHK3QVWIJIYamQdLFCh5rROmsgwZIiGVjAGWEgionVOqK1GqdWna63abcXaYTMZ8QxDMb0j1jLT8kNDu5RHdY3POGVDWDgGoHE/ZVAGeuUObhAu+TW35eLXhIWf+KkHQbI7wiUk8aEHdkhYxSXgAibgp7HMRtWayY1YegA4zIUgCXGvDmwWywPZ0QU0QBsmYSKhUUSS0OsB12NVA6Pd2ZXV2K3RHIU9Xc1RHVUww1iL4fxdqC1arxQ+fDoCJvg0WtMiL4iGaEgFTYCdxniYIJrW6bVWnTix6+W1zNr+UtLYQmJrIx0rrR1bFPD9hPCFrfEtX3U1X70kMuJqhvZ9BXoVFZTa17lQXMrEW/oTxHRTM/u5Q/Ro3DpuXHOA3MskM3uDFTgzr4uQkMXbwPdKOAxOSQ3e4Pt6ChNakmmKq1jkgV5k1djFVRr1SR8aOVq11V1t4U7WNF4cTr/wC+IsQmClxsBoUn5iE+E7AnwqmXcCAyScnSY1YiatGGvsuSVm4iYAPpuQsayVYu4jLWUj0zJlx/VMU2pTQy9uU1doBVeAhXiVW2agBm3QBm7QBqDZBm3Iv7m430paSDVjMkNKh1IxZ3Nu3LplVENt0MltB0q1QKfiM7vZsw015FD+DVlfKqFBK5fPQ9VIq8UooV2a3abenNEU9k1PzlF/kWHPsTRg/d1Og0pq5CcndMJWtoIuWI6f4Eqa+wkktOXr5Ccp1GWr5dZu1V6TGUcPc5lEuWJj1uKrS2Y2ZeY2TT9odt9XcOZ7pFdt2IafWaT10QbD1Nd9RYffkp/7IbvJRMADLGeYOge+nQtSoePGTYeGTUCJpJqpgTNKXLwJ3twL9tBE3mBgirhiooGQKLTJkSEd2jgS9oHXReEU7lVOxl1NI8ocHWXgFSJ/UYsZblJU9koldQyTtWHa+JOmlU5pDJjkc8LbwR2qHcvnEyMnmJFu3cKsHR5hdpkxFT9jnkv+ZE7Dml7mUzCFvcxpnW6FdSUyoGGkZyiywwQa9unX/OwpOxzgdBau8si/3h4V86Bbx3Xco0bgh2RQyZWIP65ExmMWChbr1CRrEuol6U7rkFDrz9PJ3HxdWZ3dGk1onLXdFs7ZUf7Vae3rhWGYomVSrxRpi7ZOaWSCPwEn2VlsZnQYiybskrZSb9RSm7M5o7sT8DwN7psNmakZ8I02LS5b8q1pZkZtv3Tmnb5pOR3j+WyG9clDoJky9rBbAo5q3+Ztvs0/vjUPEi/xUlFYU1nQQ2yV5I4QYsFAk/TcDh3rDeYQ6S6cGiih6rZuQvMKrdCKjXNV2YxdW51r37zdm1X+8hbOa7qCaMQIgt373RlmUosuAvz+CZeYSlNjTZ147/tWUqlNwjZpZXy6NW70TqPzDKP7zqQDFELhDTIM39CuuvFN5nmkaS9+5jakhm1QhlYwhUAPdFcgdFdw33htV2oIFcRED77lhm3gBqLe12zwbW7w7UvvbRIfFTV+XEVV0EVFRHY4vFeq0AoxyQ00zRoXwQ7e8UUeRbUuF86zuBXEnN0U6J7sTe/WVRZW6PDmJl4cEzMZk3Vip875FyAyWovWIjE3WcPWCR1eJodRiel1xmW3SmZsPm3ljOK9uf8G8Cg2DZWpDWabHmNuRyBDUzQchXikrdJu0zdVhm14Bvf+cwW1PQVCv2lC1+lDr0/YFo/xoPRI34ZqUHSC50+f/mnDBHiA74aFp/QRh+q5eBpTweMFZY8/Tjz02rP2QknRLev6anX86nEet+7K0biadFGX3XVdt+te/+S8ZjAgWqf0NmKyOtEtF3NldwyvJCudaCyhVPaLJuyLDktsVbE011ItnRFwH3DO1rAxlPMfC+10j8d1V9MGNwVD35JnMHhlOO0I3+lCL/RXoM/6XB8uyebZVnu1/+miVviFT/iEv3RSOQ9OR488PkAI/kh6LkkPAN3RLesdN6bBH0W0VusZapLZfNVsolG5NnLvdvnI/4EF293BsHyaT0p2WmxqT8L+a++9rfRKKBjH2ogdJ7xy+r5Oh1F9JdV2Xn4hpWdzpl9pD4OoMSQO8C3T8kv3ZLZ693R3V3iFwOSGZ1g/Zw70fH9msdf3+TSu9Qlq4uoO11b7tKeGamj763f78Zj7TU9xOl5YyK1YCFqWCcbQrPr7j7i8VQ/5kEjr6i606/ZnriASA4vr7e5JXWfhm5V8Ji8MhkHvwQCIIUIGDhxC5KBBgwcRElFIxMgRiEYOTlz48AgUKEygSIESsYiRkAZDRgxJ8giSjRmbbKQyZQoWK1EyRqkp5ebNl1OoUKli5QoWLFyGdvHi5QtSpJ08dWraCRTUUKFEUaU6StSoUae2ct3+asqUK2XUqD175eorWletXLFt2/bVK2XM5jZ7ZveuXWjPoPHlO/Yv4L/bqG0rPLaaNm3ZFmfr5tjxuciSJ59LZ9nyBg6aOXTo7BkEaBAfRI+OYfq0aRkxYMiQwXoG7Bk0aNSYXeP2bRu6ddfQfcPGjeDCcRDHwYNHj+PKk/tozsPHDx89mv/oEf069B/atWffrh2I9yDigwgBMjAIkPECCRYc4nAIEooNhTh8KFKiEYNFKB4p2T9kESAdtB8R+5nUnxJYeLFJFzF5Acs5qCATDRhU2CRFFDjlxJMVHQKFRRZdiJhUUp6Y6NRTUIEiVVVWZfUiKl2BxdYyzChjFlr+X531VSs9uvWWXHMx8wwzzRhZ1zPN6JVXYE06SdhYhWWzjWPeQGZlN954Exk6XZqDjjlhbjDmZp51EBqaH6gpGmpttvZmbLLRVhtuvd0WXG+/ASccn8Ydl9xx0lk3XQ+EQtccotR15912QTT6XXpApCeepOSNF4R77jVUH0UTZbppQ50eWFKBIEH0kUkmBbgfqwudyoQXqRxDTTfr1HOPPe+wcwwXLlERk0478eTTFR8OxcWIX6CoLIpNRcViiy6+WIpXYTFjVlumnJKjttyidYpbcQUpJLlF2oVkX9NQo+6T7VKjGGNZaimvlVtOhk5kZG6m2ZlnguYBaGp+0Cb+wW/CGdtsCc+J22568tmnn39KXGihiE6XKHWMarydpD9Iat54BF0qXqYlb6qpfSEhMZFIDY0aERL9/XdSSamSlKrM/SGhBBMbcSLNO/fgg88+++gzjznHtPIFUVbwlMVQxX4IItRFHdUJJ1k3uxTWKk4VbVVXYZUVuG61ou22W5XSLVc5enXKWmzBpQzd45ZrTDPm7tUX39BMw667fzGWzbyPPWYlZehoQGZmnJkJwpmjkRZwmzCYxprBsd2m8MK57WZDDcLteUMOxCl3+nIUX3zoxdxdp52j4HlMXqUjk0ffEOplmh8SK8e3sn1E9D488b2jhKASOe+cPPNKOK/+hO/Q6zx9z9UzEQUWnMCijTnz3PO90PbUQ88752QiYihegAKNMqJ0MVQW8W8h4tVZ298Js1inGJUoX/ffotjI1pW0DXBbaCugjEzRo7XAZW51e+AxhHSMJO2tb30ZiwWhsS4nEa4bi/FglbJEr3yNqXH8cpy/1hQagrkpc7KRk8LslJve+OY3fMoB6noghIUIQXUUSxR2FuWdj6GHUuIRgqVwh6mSJWF4Rmhi8YwwPJgZ7wjQK97zntc751mvi0zg4he5yLOeZSQjUrgCUjSRCmp0zx5uvMf43IGvVogIbqKAxStC0QkRWc1qygLF/ZrCLBV5TSqGNCRVtnIVASL+sBSkIMXa0HZABG5rgT0yC1xgcaO5zYVuzIjgBPGyl7tksIJ8AdxYGAOvD4pQXvIqoQk54zg0BUxNLEyNwWRAgzjRqZd1upOefJOD4BgHh4UayBGYcLwhSCc6iHLdomTXMSAI5Ii6I9kS3ZME+EAxCd70Xe+a2MQjdDMJzzOnObP4vJ6tUyVlzMhG4ulFlWQIQ1LYCRY6caNknOMd9HDHOrohjWOgAhWicMopDoo/pnhBkFdriv04IUhmccJrKwrFRREpCq68iJIvygopTEEtShYQLOBiICYbKC48jqsZeDPGMYzxjJfWBRpIGqUFA7MYwCxmG6xsZTdgWSYz+Yv+lqBZDQtzKQOE9dI2oPulnWxITNP9iVDVceZ0qpOxjTVqZLjLXclQps1vIuGb3nSeN8Vp1rSms2dL6CIY5+nOMs7knVBogl1rQgWnCcsKCupEKEZxjHO4gx3sQEc3zgGNgj6jFU15KCicYiJPQGVrTpEoIQmJ0UNCK2xY8UopsoKVsTGygAUlqSVT24pX4NGBconpMWIr25gao7YwhW1tTfk3vzxplT8NagnLhMKiSu6oIEDqwFDjQtjUZjYwhGpucrCbYd6gODnAYQ4rltVndjV24AFZesKKTfGmNZxsLa8SzpvWdb6VCU14L0uY0N55QuEJdM1QTfJbEyjot57+v+oQFa4Qvy788RTdcAc96NGOdtRjHeeoBjRA8YVPiMKgogDFhSPbFKlElinOimxmQ6xZFvlvbBwF4EdJcYqRcqWgMaKkai0Jl0sqQ5PKmC2Oczxb2xojp4GjRrwcs7hYdmC4ofkAwNCE1MrBAHNL5SVu5tS5OtUwODzAQemwu5wdIMdirYNdeRxlqdplE1NlztR5y8pWtKr3eUt485vdC9850/m9T7izfevL3wwFKyf3zEmwOiRoAWdhCw3thCig0Q0Gx9HB2mjGVjYKDZ824xUJzewnPoEiEItYxIf8n1UUKdpofZRsAhyFQU9L0q7IeIEqfeCNIXgMZSCD1rL+/qQxisE3DAbOt8HdV5GNfOTQWA4ETbbc5VbTmjjBhja2ge5tpEvdYVJVy6fTruqEKCkkhiysTESCNtWsZuilF53nRavzlqAEOMsZvnjGsxPezd870/Wewbp3sHii773+BCjyMzSiWwENW9VDV9pQxilG0YxuJPwVQH7GKVaEaU9kutMWH3GJtTJqsJEW1S+OESpQDSNVn4Lkp0VFj0oOt9VmUpOweHlcXq6MZCAD5jKPtWxzDY0eU6NvqNTpuxi3r6EWlZYwODLBnAwbGMSJc9CeLnVJd10u4xC7yVkdd6zTKG6TjD5fhc8Q0hqEcopTzWk+axaTAOclvNcJTYD+N7ydAIV4X2gmT9CQTvat7yro2wpV4LtPPOTvQs/PKKBYGzO2cQ585REUrtAGNUYxFVJo5cJTUdEnQFHxi2se05pF8cb7p9FSe1y0AQS5i0+e+hi1ouSoSIWrVdpAPLZW9rOHBTKQkfPcZnDXP6fGkGN5ws8Y1eioOfZrmG0bKVNZN9IlHTFLh+Xrog45yKnY6xh1u4KcOc1mV++5s/jmdceZ7U2I9xPi7YT1o7+/gJ4C3l/CIZ/8PfCC7lDgixWU+BFeRBT/RCiUgis0wzZMAyl4gihQwzlQAyp8DWdlWOZ1HudFoASOWNi8CFV8WsaF3EdZRYusHgimXiqkXsn+XdIr9AgesZztzZ5KvZzu5Rxf2Jau9U3PNcmQDR3R9UuaoAnyIZuTMV3T1YBsRBlU1dB1FQdxZNl15cDVdZmhDNEPlIfXed23sdX3rVm5wZk3vVkTrB0Xvh37heH63ZkTvN+9uYSw9ET93R8bXsFPVIHUEFr8aMEWGNpkUVwogIVcmMIokIJYtA+0sAhbYFRmESIhZtb/ZVoERmBnVQVnadQHdmDoVUUIViIIqtYJLlAKXlJqyd4LxlQxwFRtzWAGHcZY6AsOdkbxFV+TLVkMuMbBQBm00VBw2MASkg6WFVN2ZRt3mUeYEUTJhFNZXWGbudnaqZ0XwpmdjWEYasj+PeldGqph/f3doLlhsfRbHBYL/2kBN9JhF5hIppFCXOwI3ehIkbhCI4YC5UkFBXIW5kFFpnWCIipiIUULIn0a2JTaRrVeQV2FJaJCJmTC6gmki61cjHHiQaJgJuVebNlWQ4Zi700DbwkfvxTdKhpbKybb5SSf5jQbnUwZ6ezJEU4f9Vnb9RVKdDxHdqDHeZRHenyVuKnXFYpfMtbkMooh++FE3undsEwjNWKj/gUlUMjhHHYjHc4POObhMnBDl2yDMrhCaPVhWPAhWJgC5b3IOj7iIcLjPHalBTqiVpYY6GnFJPnjP55lQrpaWqog3czaMYQibtlWRPoNNeAgZ0D+zkUSG7K54rE9GS/NQJ1MGQ3tCQ5UF0nmwA5wWer8UHMMhC+KDHsEo9nF5HqlV7rVJBe6HduxHfuR4d3V0zP6yrDo3RoSSzYSJf+lZhYcZR3eoYmoo1xMw6KNzzpwgylQxSOtjTJUBmJtwzJQXkitYwZi1CJuHldqXjtORVhComeRnnOG3Fm6HgjC3lqu5ezVTWwVQ0PSVo/1Hm8B213mJWg0mbEtWQ9ypCxCF+g43xK2p0nyQGL6EHWYBxFQ4Xp4W9gNo1nNpFutHXxxIYDCl/qlXxk6YxrynTT6JLHAYTaqplE+6FFOVmBdBSkwwzJAAzq4wz3oQz7Ywzoww1n+CCBYOAM6sMOCLdhgTAMzTEMz8KHoHacEFmchLic+Sotzkh4JDiRBWqJBVicmstzN3dhM7RjveaffhEAOhkYIrKLl7OVq9OWypacvzRDUXRfpJCZiSswONKEOReF37VB70MemgBu4kR1lppW6YWYXmt/5rV+bqt/61dNLhGaCKugavmEcpiY31uGeeqOJbIGJOB5v/k2J3krR7AM/7MM9tAM7LGA1bIMzJJ460IP4JJg7tMM6sEM6UAMpZCA8XhwAXlQGit5mPeIFOqeonQLlJZyqod5ZohzK+ehByp4n3Rg05FiR7o0p8UVFWuRFHttGQmmTMdss/pItCscRTl3+YnLZDgxIgVzEGPXMERTBeojpyZApFInbFrGVF/7nnOEkuEpBGe5kT9qpgl7B36HmHG7BRo2CJ4wCWBAG+zyDRC4cPdSD+Bhq0fADv/KrotbDPDjYZaTDOtADHH2PPSiYOnRDM4QWqYYCBVociXEYxmXcjU7Lqm3Fq6qadSak7MFCMtRNbcXWJ20nBekFyvZNr+alDyLfkzZZlErpLLrnEk7fsm7plvbQQNQnzxKBFakEE+QHyiwEfBTPzoRROo2fMgqom4JrM97d+5WrudZfgzqoUY4CNVTDu3RDl6zDgnltgpnohhoNovar2fKrPsBRgv3TpS7YrSAsPajDOXT+wzS4AuWBJTt22nJi3Kmm2ChQSx+yWMYWFMutlqyqpeHG2O1hp0yBkmzdFLrkRQVVJC0V13i24nmyBhD6JWAW61PZonteKWLqQGIiB87qEHs4JqiMxKlMkdEujzqV31sxbby9KZzipL3xhLBMLbpSbRWo5jZCqCcsA2HUyonOwzzcK/iMbdma7aHua6KmLcKOz4lS6vfUw6WuQzpsg1VepWhB7IxOrCFdVCGxSKl57yPlZimsTcbCzdw8w6xtUkMqg+GeIGtlIifir4zZ7wPNhTHMBTJ8kt6cy03t6iz9Kuae5wzAItMBYbFSmbS5p+kg5s3CJ8UIgQ+4ZOq2R6j+QCvsOs8WrRP5lV/bOW24iqv87R3vAq/VQugWHGUouMIzUIk6mGiC2QP46IM+NK/zHiquMO+G4sq94uv4DDH1tsPCOgNUpu/dKmKpQuIhSVxGWWwfPlIVO5LgEtBWtN4AtQL9duLcHAPMyZ4KzpgZ2+91ehJd5E2RGMkEFTBO4RQ03KWvYmTm9uWwyqyx2olu6EAEuyezLutxJGbq1ieY7tB9aopCSFESQMTOmFOcjbB/2hmBEugJy99OTK1PsrAWFKVR1iEoA+q7rmhheEMNv8PbMu/ZNu+hJmw7KC/41IMsy7KCMeo6eC0Sc0MzLEOIOtJVUgUAAtBoPSIjHpL+czKx+r5NjqzF2UxSyq2cK7Rgjb3aJtleGdOqjQSJXUjQMRgJBX1zXvSNeN6xAmvO09FQDSyhH9Ossipm6W5pVWnwBidEqGiKykjR8Fwmmz5BnZlwM9Ip4PEuakLog/Jpa04WVpiCMjiD31BJiRpsDj+vv5btodbDObQDgs3yECcYpqYDviQWN3QDNzgDL0Pl+qYv6XXccFLsFH/N+SIzJH0Lt7QFM3PFAsGNQd5eCzID7a3gx/ZvJw1J3hxJN4sSKWUQywZr5przLOqA84EOOy/hzZYufG5ZBuvsBnfwpzzEQxBPOiVBF72dFOhuFHgmuKafvWWyJlMtoRF0QWv+wZ+KMjhmxVeUgjLsMr1uQzqg8sEu7w5DLz/0A7++Aw4vby2fqEfjS2FMQwFOA0mzxUn7shV7bx9u3Pi29FRgJRNj8fqu70z/iFqwBUKGtgm23MfOzf3WHq3WjY3QBTRUwzl4Qzb4BSlJZM9pECtBHjUsKSuS81Ix3QNXqR+vM81OtSBTNc4WMiLX537skKtQRMysDIJ4ERhGAb8FhdPcRBTEm7g6QQqr8Fr/7mq6dZ8etCfI9WR9Qm66xTI4wzRwwzqgMi3D8j0cKr/2g2Dng7/yQ9oqrGV0yTlwQ2EUoDMU+DIceC9LNkxbMQYup41eMSR1diR9RdmAttmItuL+stYYx0XMpbZPiwtr04U20ENgC/b4LKw6gK3BFrEsj23BMenLnueTBTdxX5cO3Pg6ky7pVvDNqo4Q7EBWc4pF9I4U4TM+t1O7UXKG7JVQDAWwROO+hfffBS957yl6u+ZcP5IrlDSNuDc64PKJvjK+fg+i4rc/6ENg96vRyDKmNuWAL3aBGzgv17WERzYyd2CL+I9mb7Znu42OWLiFpxwY+3TdoDaHv1w0g7gn1QU1qAM//AOkR7o/mPk/+EOkXzqm+4PRkfOxzQAMPLCd2Lh74viOG/fNGrIhs0cREMSzDnkUGU8WWY+dgaHc1QT88duHoCtpanLvivd4V3k3Xjn+locjJG35gR/7gW/Dl6+DOvy3OrgtDpd5P8hDP0z6RCOshwr4gP+NY8c5gudInXc2TKc06cH0hHvLjAA6oKdWohM6rBU6NQcJNXjDOthDtWM6vue7vvNgeS61Hg9me5K6jZe6qU/1j7NHz1qEy9iMysQMSqhTtFKyZ+pkCku5T6orsH8yXGM5llexSP0IsjsDN3BDgGv7NjClmNc3P4QDP0y6YEfvv9ZDO6SDyXN7nJM0gu8InYf7uN8oMkd2jpyFugM6ttD0WziQ7dGNa3E4h/evAupDP1S6pes71e/7UT1pjCPflEJVDqTzwN/4DvhxwU81qu/sITu3RRzISZD+Wxghec+wRAnvGZ9F4zT63RvaqTa2cMb3Kcd3/Ch8wt+mb2e3xYE7w2J3+4B3iTrcCjw8Qg8bjRux+cyjw5vbPM4fO1uAe51D0oKD1M/XuUj9uYU3kLrDhdyEi9K/u6LD2urHJju0fNXHPtVzOvJ1LlTpQLQFPI7nANiP/UHsrMInfNq/DEp88BdZT7S227tdiPzdqeBNDQvr6d6/cEH3vWsCPil4AUyDBbK3981/f2GgQzrQAyGwAS24kRshmDkQwyUIwy5UwiNUwjnccrMvNoFffs5nPlps/oKrr4SjO0C4Ejhw4CtlypYpe0Xw1cKFBAU2RHhQIUWLFw8mpMj+rNo7fv9AhhQ5kmRJkTBQplSJckYNly9h6sihQyZNmjtw5tSpk0gRIj+B+vwptEgRI0aNJD2CBImSI0qgMpE6lUkTq1CkWm3y5AmUKE+iSBE7hQqVKlWsWLmyFktbLFngxoWrhW5du3fvbrG7xVNfv55GkfpEqhSpUYdJkfKUOHEpx66WRZbsjPIyypedbdMcK4KaM9Wihbb2zRw8cuGssUmQoMSdS9G4oTuHjhs3zZUlRx5oqhRvx797Axfe21Tx4hAh5pasUOKyhg8LGjzIDCMz69etK2MWmfoy69zo8fNnknz5kStR0oAxAwZM9y5l5phpc2f9nECFCOlZFOj+UCJJATxCQKagUoKqqqBoIkEoGOQKCq66AiusKSik0Cy00rqirbi22IILLjoMUa8Q6dJLiw7xKpEvLf5qETHCCmMsscVkJA6y3Cq7bBlTCJtmljnICGMWWZD5Jh584BEHG9BmSSYMCA5gLYIRyIgFmWSimSUaa8JZJx3cctuNN+McM843M48zBbmBlPNuuzYtek6i6a5zEzvsELrzumc88sfP8cwLlCT0UHrvPflsos8+nIrYgYgd9PtJCJ/4M+o/AJUSUNOmoqKKQQajCFWKCcUKK9SwpKiQLLPSUkvDDT3sYgtZZ+3CVltFDLFFT04ccVcXZQyWMRoZ++24ME/+2eQLL9ryQhNLwiBjjE1muQYeffKBJ5xrhpklllVUwUQTEQ44YIEIIGigBDbCUOUSTDYhQ401NNExTOSMc0XNfc1ck03lmGlGYGieacY65TBKSM+FGQ5YYIG7uaeffv70EyRABS0vpRpe4Li9Q2uIr6abFt1BKCIi9c+/ojLVdClOCzxQqk9FHYuKVtOiQtWyeC4rw7U05LDWW2v14tejkfYLscAacywxyFxhDIsajS2ulE6sKCKNNNBII4QIGlhAgQQQQCBKOfrRR9trpPGWlXAzSWwMBsqNwO4IFkBAhE1UiVYNF1q4DUzl8PUXImbOSacbanJjZht06KHHnXf+2llnnW62KXg77LzTzjqD9XxYdINHf+YZatS5Zx9+Jv7zn4phdz3jlBKNqQZEbZqpZEaDKsr331kO0GWYDZSZiU9BHYusVrHQ0AoscLbiLJyB3lDoDm31wui/Pune+09aBB/8oz9hutjexJTMlcLKaHrHULywwgw0XgiBBBLCJvsAAwoowIByD1CAA4wAHOP4RjWQEYu3qSJupGhFMliBBgUcQAHoupsCFkClTaRhDSLAhOAG16ZlGC45zjiHOthBj8qpAx3osIc+9pEPfOxjYv3gRzvO4Q1o1OlzonPG6ER3OtMJsRnOGOIznEGNc9DjHvpgXQ2hSDGKxY6KJbH+SchoMhPcJUpR9unJUID3O0y5bFMxM97xkAcqUfnseW5x4xvj4ha5dCgLIeLCrTzxBb98AhSh8OMnRHEYUQAykMIaRV/K9yJSqOlfIozMF1pghlKMwgtQ0IELRIC/BZDNAJ3sXwEIMAACFOBcJIhAAgoAAVpcIxoQfBspREEKViQDlqLoRAj+ZzcHOAACvVyAAVogLxecQTPbcMYIW5HMGzlSfZIxmHIoM41uoKMd7ajH6ibGD9b5qR/3UMfihkgZaHCDGkf8YREfZsQhlvOI69zGNNtBjxeuTptRtOcUqUhFLu6TnzkB3n7CKMaWDUhAUSme8a6SRq+gKlWraqP+Wz4UUSx8qAva094XlmVRL9QqRBX1BB+718dQiCIUimRamdQUI2ERZpmTiQxmKrOGNbTgBaaUAAPIVrZy8a9/+wvlAAZQAJ0G0AANsEQ0WPG2BrKiFLYERUizMIFORoAEEOClAxrQgARc4hiXCEMmxpAGTJIABSggwQjKwArLOBIzRbxMM7hDGWpMozbnSOE9tFlP1vGDHufQDAu9UU5qlJNglBkiNKihDcQOlhq2gQY0pJkOdrAjHecwBzvagVl54iMf+9gHDD1rQ9Hek7Q15OdpdeDPIphBWmSYHxoCepQikLGgU1EozW57Kt0q72bMawsXIPohuNzRohX9Qif+OqHHZd3Kox8dqUgDeZhRDMdfwGlMS18KUyMyAxNjwGT+hoqA1TBAAQxoANhEEAEGAJW97R0lBC6h1MaQIhSd+J73noCBBBhAAfdD1y4VIAI0iEAEbBjB/SQggROUwG5p2EQm1ApTy0xjG9M45jLc+kPMzFUz3UgcO95hD3zgQx8z3Ac9LHeOdcSTHdN4rOmogVjTIXYafuXG4hg7TSY6kR/7uAc9KOeOyb5jHvSox5Hr0UTP0nOvec3rkqHsWdTaZLVkKMP8yiAtMRCiEY5wBCEIEYYxjMHKZTjDp85w5jRKYcxjEEMYwACGTYhBDHzbxBR0K6opKK9CZcFQG7n+sFw5ciELFM2eF7qgx+35ZdGfGKkgRxFIpxHHRgJhZpu0i5kNkkACm0zA/g5QtvNSVQIR6PTdwPbT9ra3ABHQRCZGUd9QgAIU9r1v9zyxhByE4JcImFIEsAoBNITABZWYxxxKLQETMFgCaNgEJjCRCVUY8TLTsHCmN0zhbmwbHelAYTztcY972OPIKlSH5d6RD3pgLsaC5cY0cnyOc3j4m/Re8TzuwVl83KMelGOHOryN2XgCmR6chbI2P5sPhWNLhiN2+IhRy6gioCHLZB5DGC5hCY1vnOMav8QlNrEJOX98E2IeQxnG8HGVa2ITl5DFLGBODEy4MWcW4ln0ojf+0USDgRPLEq6hD92XToQvpIWkNGGsdpxG4gjb2rVwJgZ80wVsUgENKHUDTJlJU/faAGUrrwQqQIIQvCACBiDAKP1H1TAgl+32Re6tcX2FJxDhBRUg23lLAIGtuYAM15hDBAhs02bDKwyacNcqnmFtxTtd8dbeBjdmg451OHEf9jCyPcht5HlkdrJJbgc6cMxYb6SjHeEWscL3/Q53ZNZyKcR8vytnDtmg49vvoMc86iFi0PZ4yfkQt8PJPQ/hD78eEZ84bIuChjOMwRK0cP7znz+LbtFC+sEIBjGIMYxgCIMYzm9+MK4hjGEMgxaqUMUssp/9WVwCDF4QwxfkHGf+MWgvoh+i/4feMlwvcIL//cdoRW9Fe4TuEzqB1vjIjySNkQRCAQkiMgQGphSvmCpsGpCo2mBBDaTO6s5LBDDJBSSgARRAAcrGbBKgASpg7HKgBlACBEIgBCoglM5OqBJgAUhg7YQuafboozzBCo5ACDQAlRCABNaAfs7gGtigBdRADUQgwSLADFRBgTSBDC5hFVyOwjSj8SKwmG5sxaopH56IH8YtcuohciyP89ZhskBvGxiLGrbhHNpBYmLIs4zM9+zhHcxB3szhDNlhHWRD3iyLHdyhyJjoyJQM4TyrxMbtyITvHYgMHhjREXUg+dBgEifuDFCOEMRgzMLAEir+oRZoYfyGofukTxhIkRStD/yu4RqwARzCARuuYfuGQfxAMRSxL/2IYRbgJeQwQRXAJRdDbhM0Ado+LhXMTxVS4RJSARNSIRk3oec4oRMyQROe0RMWDZEOUBQCKboWqRUE4iBcgSJyI8OqzQol8AobrxVcwNNKCfBMzbxuSgIuQANaMARAgAVbkAM0QAMq4AMXoACA6uwIAAHIawRs0BOGDgfDxxO2wJJwKQKGaQ1cgBZYoAVKoAWWMMHIgBViYSNlAeQ0YRVkQRbKsRzrKh0kqx0C0bNYZx8UUZ74Tdx+DMgohw8rq5hMkh1U58n0YZ7wQcjOLcUsyw9n47LcwSX+E9EeOssQD9Gz8GEeVK8dHtEp3cEdpKXN5mf5NpETa6ESOvH5so8Uyc/5tA8YyJIsUzEc0FIc1HIt0bItXTEVrQ8ssQ/maKEWb3EWUiEaQ67/OOHBUgEkjaEYsG8YisEYZmEVoI0YUUEUaI3WZs17HDMwCoM4GAkhwrHpKOPxauPxypHCnAENIqBsStBuPrABJgAD6JEF8VEDMuACKmAfyQsBzA4GgUoA/pEAui7AwgAheVMLmOAF3uwM1OAFzkAEKNIiE0wCxiAWkuFKkuE5V8HwZGEVZoGubmzbbqzbzg0lyS3c7iEfYEjccs87YUibQOuzVEfc7KEd6Ambouj+yVYnhn7MHbxE9szBHNQhnpLs4cAzylTyyfrtHeBB+O7BKd9hDAjhEcCszR5h47rSK2NRLqMvFoMBGFIRGyyUFcNBLcehQz10HMghRMeBLcMBHFzxFMEPG1zRGrpFXDiB5zIB2nZxFZbxCWPh5YwhMAvTGJABGWABFYCUMT/qqWhtFE5hIU6BGcpJGbrRAcUx8azNGaKUwmrDNkbSwspAAnJKASRAHlUzH/MRA/Yxb3gKIM3UTAdAAGxzlHLTBWyFN3nzDLhAC86gCF5gDUjABSJgDUZAAiZgAsSgOY9hUJsTGYxBFoCxGGaBFrrB29RhO4ss975THyj1s/7z4J7+qHXyyR/wiZtqyMnqyYZWEh/sAR6EbMXc4fTAEzzP8+CijB/yQfX4Ux8I4cscARIaAcwS9OM0DvqIQRjiUhSdrxKcbxRP8UJVsS3TMi3FwUPXUi1L9C0vVEVdUfyIQVFhbhYEcximNRWtQVFhIRaWMZlaARZa4RQizQCfytFEoRQE4hiywRu6oRqgQTICBjOwsPEezw9HUjNewQUrQB5bMEz38aYm6JPONGHPbtXaS00RwE2Zi1Y6BE7/4gxkxQzS4AXIjgPVoE/9NAxa6TlDIxqKoWSjwRg0zjCHwRzGUAzFTeFclZ6iaFNfZzxs1nX+JJu+0Mk+dcmwxeEUblX+OYtSF85nW/UQR6xo98ESHiEMavURvOwRoNYRwmATidX5dgEUF3UrOe5qacHjmm/8rDVbiSFFlVVZTZRapTUVuYUWBTP7VJEVO9QcxqFEv9VbWiEV8hYVTqFv+9YU+vZcT6E4TmEgmCEb5m0auMMyKjCaisnxNKPb0oE2rFQzuKEVimBgWXNMEeCTPBdhGTZhGVaUDGABJEAB1uBDUKQMSgREdCVOL5Z+XqAEjDMNPLYCOKFHkeEYRlZHpWFLqkHjrMH59DPfwPNleYxnpQiKqmhTOVVUEQ4+m4z3/POzYIhVYahSLZVSj/YQQYtSw6zN3KxBL4Fq6WwTPRFCu6/+4ziO5OKs5b72XYLx48zv5X41btESHNJWbVPRWg2zMIfkW27UGMbPGtjWGojBGMwVFmAhGWTBXM8VFaQL6ZQJHBOvYKBprvRVMys3NmSjSm1DDEIAAyYgbESwk1CYpwYgAAIAAAAgAGwzdFUNqCiIAfz0AlwTpyhOrOwmT1+AwNTADDqKL5LGCjykDNBACQHPBTrWT10tGpwhGqThd0dWiqWhGqyBRWfBErJvZY1MUmGyP/OqZzN1ZisGn7KpetV4jaPsaM8TW+B4jSu1DOjYDOh4DBzBq8RAWjahV6Hvazmx+f4YkC1B5OQMGIMR2jRhkRf5ElQhJAUTWNl2kin+Ofywj0VTMYGHBBZmQXeRISRh4RUY2FBz1BiOQSG40W8B13C7oxkoEK6caRyt0MPkrUrbsIVwGR1eoQI2SadSuH9ECaha2IVhOIb/0X9CzXThEQMwwDUrYAI+kAHKpgxcgAQUQADOjgHOoBO2IHPzlOJAJGm2wAy44ArSLL2MUw04bQIqABN+VxqmYYqrODSqoRqywRqiYRia71q9eDy9U9wqFVT/k/dCdXmhSCmhrFK5l42pN+GClnt/9uGGlo0t0QzsWMvCIBPfzBJqIX1rgRPFshRlsfu+1pDjTM4WGRNUbqV58eXQTxgm2RpkEaZVUW1X0aa5ZUcD85OJRHf+Q+OxHmtQB/UgDEIimuEZoIF00OkypTQLNROXqzSXaeMFYtPs3Asgg3mFXRioCiABbPg1K4ACoDnBGoABzFpsQlB/CGABzuAFECCUwG6/1kAWuKAvuKAM0kAERiANiPhX1KALzPkM9JQDOyjBKiAV6rkapnixrdiKqcGesaEbroEYuDgUcZLcwHjhypP3AlqvBNo9dbahfZahm8x7Gw71JDq1OUtpKVX5zqAq3WzM7ngTny99v7JCybJCr8/7eHWlHblYYQ5bgztC49JasU8YsCF/WXEt61Z/9/eAQWOefzoagBoapri6qSFe5a0bskEbBsvaYNky8JUcb8zbJlf+qltIDBgAAlCgDQ7gqs206xLg69jZAsa6rMWGk1C4f7CavQRAAs5ABxagAmIAB3iAB2CgAlwgDFrgDITYrqFgXtCAnFtkDbygE9JMTyGgh/20AlZhGqohnhd7sRV7ih+bu7vhG74BG5yvGD5xHN4BjCdaJ5dsjKE3PpmsPds4e7XXP0O1oYlWtR8u31Qb9SbxtckgyZOcjplcDARZLEHR+nLb+kBxMKs85o4bRUtRy00RFadVQ9vyQ0fUufX3pg04i0HjsaKhR6k7u7UhXr0B8i5rD+9w3qz02sQRX7lBsiJHhUzyvFuIDRjAASbINo25ALg0HpvZAiiArBlAbGT+k3+wWk0pvdJjOJRGwKJhgAdwAAeAAAhq4ARfoAEcoH5cwK77Yguo4IfNwL5AQQ08IRPMQJ0ZDAK4lJ0rIBZAvPEUO55D3J6tIRuyoRq0Ydu6wRVngRCwrxbKYcY/+1JBVbT9M8iBNmhXFXvd2NobDiYfLtyasikLNGmtPc3qOM3smMyWvAzqbJ+jXLe3PBjGr4u7fBYleVpVtKbvfZJXUUOZe0TFIRw89D4Fnm7HQX+F/eCF3RqgwZSfQbuF8j4tS+CFshvu3Dpp75u4AYW8LZ4qhwsfVXHmYGxCbQatDtef2dHz22wkfdLT1NLVdNVGiQBcwAyKIAeAgAduHgj+PqACRGDUCSAEkqAGzsATsmASzSDVMdYzWsALMkEM6OfA8MZP2TkZQFwbrD6xr3iK6zkaSlzYVdQasBgbZqGjs28csKmMEZqNjRa1hZxVE67H4VPHf5bbfw/fhm8ekvaNQSXNyJ3OTq4qUQ7jLoHlMo5Y0Y9C4xIWxTbxgRUVqVV/z3ZDn/VDQzREy6HyyeE+OxTgzeHyCd6AVLxDVTwbYgwa7LkbvGHejP2dUF8oI0/1a4PbTJL21mE28rOaOP7jL8GqHoCqSDOaHz0Ey2blsRpN01SGAbKnOoniXgANmAAIgiD6xXQEyC4BXmAJhqAIPKGut0CwYR3XskACKrL+azCpDaL+T0nAGKx+/Yk9sRU7sd88ukNDGu6ZGKrhGmbhEW6RFtyBhg467gFC376BA/UJJLgvXz58DPHda6hwoUGEBPn1u4jxIr+N+/QtbHgv5MOG+PIZPLjvzJkoKsu4LDOGzMuXYsKACYNzk85LlizR+klsmNBgRIUJHYoNnLhw4ZaGAweOqVRxVMeRu3q1HNZyXLt2vWoOK9hx476d+4Y2W7Vq0qhle6stW1y52ura5dbtnF50fPmey9s3cLp27dQZPlxtUZgQJCQ0WKAgAYIDBgpYLkAgs+bNAzZ7tmwgtIEDBxAkOJCgzBkRYsCYsUJlyIQKI0JISPCiSZL+Ip64ePrtCYsIT5+K6xhTZk0EBhHalFAgYcIEEtHsWl9bzRr2am+3Z7cG3lo28LMs1RIqrp8/f/02cqRY8OTJjgpJmixociL8jRkxuufoEUQN6edRffmkpJJKZpxhRoMzvTRGhGLUFMYmPfV0ySWabLghJhmqooosP60iyyzECHMNNk01RRZZYlmVFTlezQiPOza6wxWOOJJjDlrfjOPNN0FmQ02RcnVXjXXabGMXk910w805fKWjTjpWWolOOlNSuc5hXqrDRQgVSMCAAgsgkFlnmV2GmWefXRYaaQjMOWcCCTCAwAJioEHCGKtgkolrFVRAQggNFPCCE0yg0Rv+cJ6AcgYan4QiihleeMJJGSSM4Bx0s1FXFzdKauPdWmqxFc131kQTDXjRFENMebQEVU4+/v3nnkAeyVdggBEp1FGBDB1I30H8DHQsfPskS5E+JaEUrEEmxUSGTA+6FGG22uKU0yYZWnLJJmCA4YUXX3wBhk46aZIJu5eQGNQ1UVGVFVfktDijjTm68w48/d7oTo1cmWNOi2Sd9ZZaRtJFTZLU1MVkkhBvsw03eE2pTpeHUVllOutorLE66OgwwgQShHDGFhJsVplmBRhAgGWbgTYanXUmoEDOZi7QAAIShLHGz6yCwcQOEhBqKAE6ONEEo5f+9gkppKzRSSnSbCL+BqZjiDACCyUsEN101VhscV1yJXkqW9JstzZb2LEqjavFFGPeMLSEg+t/HcV30kK/5ufsRw6RRPjfCumnLEIF3kcQStziJEaE1WKrrbYTTmjTTemqS+64nHjOySaaYAIiibIYIww4ZIkDVVVUidNiVje+0y88ttv4DsA4dkWwOecMmTA100wTF6lqTUxx8kwmb3E3WXL58TrssBM9YdF3+coLJFTwwhaeZNHmAQxYsYUVRYjQ5sxx0mmnzjkvABn8DDSQAAlhvNDAJaywEgYXaUxQgkIxgABFoIIT0uCJLkCNFKIwBRnE4ApqrGIMoMiEGF4wghE4QAHSmY41mkf+NrtgJy5rkUY01mbCV6VqVa3STjWI0aph1MInxBBHPt5TEL5JS3DDqg9JRGIPwglRQICDlhF3JR/GPe4m3JpQ5S4HxSiKwVzjGpfoOBG60XUIRCYihhdPlKJ5geMa8oJd7GRUDhvZDh7xiAcb22g72t2Id+NAmDWo8Qxo6BEa0yjSNCS2JLJxo2LKY56UrCQ9whCGHYpsZDvW4QXGREAKv7GCAkwjASs4yhMMEI1oSFMa07xPfgyAX/x4Rj8RgEEEEUCGKjbRBSvoYAIRiEAIFlAAJlhBCgh82qRAYYpLpEEb3KjGGEqRiTC4gAQsGAHYBjUCYuIFSmUj1VrMZk3+7KBQm6mqxquMUQxrFGMW5bEEMWoxDnzosG8+/OHg7BESe9hDHgyZx+BGMsQhHs5X8PHVPvXRxMc9LnKRG4MUJ+SFcaGripvbxOewGLp1XYIWsijGMIJxjWEQoxjgHMbciGENbIhUReJA475s58Y3thGOt5uR7xCWDW94oxrQeIY0hjc8ajBpSdTEC17+ohcpZcyRRCUMPeiRDjMwpgJaAM4WGuS9TeLJZjbD2c4YgNUGLAd+O2sA/VywCRFQ54Ox4AQZxIoAQzUgDN9DQyg6QZxJicJqLZCFN7ghBmnA4n4kaIEzwzaCbECpp9XkTl1K2DZWGaNt3mQVNVj1qrn+WcMYs6DFDGkxDGzU41f5bIg95gHa0MojiJ3trEj0ybhm5Sc+4dpEGKL42oPKlqHp0sS3NKQu0XmoXZhIBYm6uFFjfBFWwwgPGZNiFa/UDqUrZam/AFYO3wkppt4g0jOa8QxnPAOnflxSIJsHmC1lbHqNdMdR23HUetSjG0VgzAs2Cd9PgMITl5SMfduH1fzOjzkjaEBkFMAACTgmAS4IAwnWUIxsfEMaYCjDC8qwiRfEQhvoMMc1yJAMVYSiFFJzhSumMYY8OC8M2ogGX/26gA5G80ksruapSKhNb6KKVcVgizGQ0U2O1nijQRlGT34SjniUNp6inYc8jCwPfHb+locOuQdolYwPaCnLPQTxFrg0oRPIyRYnmusybb11CVWAiyeXwISZPRRmVZAoFrKQBZtLNAtjCLe4ZCRjSJVi0nIsd41sFFh063gO3ylsjzVtBjOY0YxEZ/cZwptGIStGtvA+j0uNpEc90qveY2AQA2fYZHFAEYpQkKIUpviC+9w3PwELeL8BbkEETJnqMq2BDGu4BI6jsYoqFGEEahDBMmnRDnOAgwzdkMUJiSkNbUzjGC3QhjlIfLVloriDIujGXVssqrlg50jeNOFauonYIj12bhadxSp6XFlLPOInwqDHO0NbjyKHdt6gLa297SPl/bTnPxSqUG7/nS7aeo7+oQ/FokTDTIvKqqLMgMpEJlLh2ze3eeJsRgY4P1rcpEQlHMlN4xwH1qPuUKMtIyc0NBJtaJQ7Y+UsdwZOlSdIST/PMB8z6lHPmwkMksA38S1OqM0gAVjr16urfp/JRLAGEmAVfg0IegLS0KBVVAMZq/DCFUYwqAysoQGESMc5LsyNWTjP69yYxk3noIpnlx0TaxjBMhkwmwlU2xss7qldEiZC77BKmxxVrMXBCU5yxpkYq6Dbj69RDnrfA571BO2R7XnvyJsktYnL20YEukR12TZDWOYQhxwKeiyva3RmloUXBS8Lh6s+E72FeCpUAQtYyAIWyKj9MeQ8t727JRv+4PiRwdKStiLpURrDl8ZNn3HdlaM8uy13+fBgDukoSakvV6K0I9cxBvfCFziTopQLAFzK+Z2GMqSpTGkWYID6tUAEpZQf/RTQaxdcIqTYSD0JpiMCNSwgDN9AhzWILQtm8Tvo0A3b0A2WQAjoEAbFpApq4HZKNyhy9yQW8w0TKCpHUjzKlkLdFA3UIB6r4oGUhR3IIAvI8EU9FhReRAuEUFnBMG9DRFqRNyylRSyNkzjLYnmPk1sbsoPfgiEZYmZA6HkcEoQgomZqtmZshnrkFBQokiIjhQ3WMAwt1FjQ0DANkx1vAQ6mshZFQnzGR3zQAIZgqEfMx3LTgHw49Xz+j0Y21Fd9HJMxGbMO7ZAO51MoRSAFWkAFRYBBcrcFoTAKnyACCNB+WKVqh9gA+aUA4hMB/gVgjahVEUACkqgJa4MW1kACmYh0B0AI2TELZFANq+BT0uA81lYMZMANCzgNsZAGISACJcAAg1IBLjCBeUF3glQ8eMdNqZINkLVCrKIdNPYqg2duswArPFYJPUEMweAOT+ZkMmgfjdNZyHKD84EsVLYPl7NEmzOEG8ITP0ELCweEZ0aOrmeOauZm6NhmxoiCPDYMwiAMsGINxwWF2HAN1gAN1TBybQGG+0iGY2h8OaWGfdRHwtNoasiGZDN9W1J9X5Ix06A9E/ACtxT+HSLwAi8ABRMQAhepAWRyiAKWiPJDSgwgGV4VkjqzAMzRiBEQBhYXHpk4AiKAPmKgZphwBhmGKshQDd7AF9mgCtkAbcqABq6YkoNCArRId9YmSNUkKlxIQuDxFuIxHo6VHSRYIrhHWca4cMYoXBtFC+tWC4gHWvQwD+4GjUYkRIyTLMfCK/JxjcsyEJgncDs4eh4CIrKAhKsgeORUIhMnC6sQC6uwCiASmKYDC7EQC4d5lcQgZxZHblPoi5AlhiYHDdFAmcYnbn40kAc5kGv4aNHHDdQ3aVayMXFIBqpWBFdQBDqgAyGQAWOyiAagAInoVRHgGHWSMwJWS1rlXwf+wJullDM4Mz8N4AAkoAmDWYLWIFYjEAEEYACaEJiacJOXcAzJYJ3S4A3nwEjnwA2bUHbJsBrsF4uE4gJRwheEJSrpKRfdkDbb1lhTCVlz821sNjdxxlHkpJewQkO0oIzD4A6PF1oPUW/5VB8GYR/5QXnRghK6IhDvcSxVNHo8qBMG92+i43C9dZdMeIJHQVluhpgTR4Kw8Aqt0AqpQKKs0Ar7AwsquqKx56KxpwwxmgzHcAzNQJl79IX9yJmdiZCfSTGhmSUiIxhveCVeklQZYDJjAhmSwT4EID66WUuSGKUrGaWRWJJeBRmRIZyPAQElQAYbApiW4FdsQAhhcAn+xhANyCCdVFcNw2MxFLNyUbIJdQGeMtmIhHKUkbaU2WY22YAXpXJNLNQwOsaB3wROeGluSIioIiIU/GkewUAO9OZ4kLdkbdk31qiglYdDYOaDlgAiY4YJmkeEZsZ6Z+Z6RoiOXRkr9klcJ6JRHDV7s/eisxp7yKAMyRB7yRCju2qdzWAM2IV8NYWjYphTOzqQPpo8eVF9gTGaVEKahyEGkwgBEfBf+lVflhGJkkgCz/EypaEAU5qtkBgBc+KtqPSt1PoALIAJY8Azc0AM93gJYnAGaoAGYYAOjuYMy7AM0jR95zCn3HAMZjCRLdAAmZing9U8d3WBGHhYCdOLvDj+HmvhQq+CDMXwWMZQIshAThlCWYIZZ+DkRUJBDJYACcRAC+xwVPT2WaiVoPORb42zoNQYHz0hC7UAjj9RWeCocA23eqxXqpiACuYIcaVDexZVZ1JYXPNoj/eYHdnhi8VAo8gQtceADMlgq7sao8xwq4eGaCjXDNqVRzx6kBTjmYW0lAxJpEWaMfRQGGgwpQDGM5NBGXfCM7VksHcbky2wBmiABg9ECBlyCYQQOSIQnHMCt99asIkIAfAjAmcwBhVyCSU4DYO0DcnQDBTWJVpyDlrSDZrwJNHgYCNAsAbrAtmZFyE0Ku55HWmjFhy1FrlXnxX1l3G2jntJThwVskL+MQvJSAvCEA79ElpBFBET4Sw4iEM32E/EuziC8y21ECI3C714mQrlKLSvN5iCyQrYuz+rUKvhFEZQwRRL4RRPARVQqB3EZ5l6ZJnNgAzMULW6qgxc67Xzm4bchTzICn2hmbZpS3PW42q7OZz+pZKayAZxkAeFUAnDAA7mkCPjEAy0oAh7MAdswAKTuBwnyaQIAGA500noVxoR4AjpICraZRfn8DHqkA3msA6au7lUwheXACXSELotIAEGuwbp6Tx/cR3XxB3jYU3WZEJxo4/VcGMdKA3kNjdZ2aF8abusSlxCUQmVMCvmEDDzsA/+8A/rkcXrYRHqoRH8kSw7ZDj+7dRZnndmgIvG5Ei956gK2ftmfOmhiFl7sPKETQE7ZkQWTDEO5JsN2JAw2uGPJ2e580vIKod8jHasoEk2zLOnzLq/DXkY3SACIaC3aYAGZvBAYUAIm7zJenAHcwAHbCDKLcACcdAHaSBWmVgCUxoBDqCIkUEnZiLLpoEzEWAJ3ZCvy0A8xPQ83BkN/UcqY+es6QDDJSawIkDDNmwdfAqo29GexqcNLDRjKQS1xxC7Soh6ftnExxgUtFAJjjAr7sAPWPwP5WzO51zO7KHOF5EQTDZESCYPbSQP8ywPHUKqatxbl1C91YuqIJK9rKCEtndjOgYeIgUVG8cU4Au+rHP+0H6MJGpzXYUMrIdM0WhIkD3KyAtpMUHaMaT5yJBsGJfQAnMAyhQ8AhY8pQYrAiywBivNBnbABid9tyjdyiG5pBncVZekwRGwB9rwDMvQDMRDPHelDSlkbMf2Fzx5JcV8DGfwAsg8HZuiBnwaKmXTNtvENt2WheDxbbWHY/U5C4GJsXrZZoK5ChmyZnq5zV/0CJZQCdeAD+gs1+e8HnXdHs6CD/YEz/TcXCjFRvOMzx5iqvqsz6rwev2MqquwP4u9P4hZcSCrQkp70JPd0CLlsC7Ej2IYhjV1yMKaRxRd0YmMv4o8czWHXorU0cPsJWRA06wcpQEUk6JMCHXAAlz+k0EyrcpV+hhLV7iGC2AQ8H4OMALSICWikl2TW0zXxA2rgAx1QXdu2sKakA3TkAxp4AK+VsMZNNU4dR12cUIoZHxqsx3BiKYpdMQlmKZ9WdZ/mSGpEGZoPZiKCme2a1mOcFFxPddyrcXm3A/7IFr0PM9utGcp1UZoBrjuDbiI3c9mbdYADdCJ6dgQLnu055iQ9R31OFJ9zHtQEZVqQ3IACeIBSXxii7+DtKdtiLYcEzIOmblrsMquzcqaCAeLQAh5IJMyedu4HaXALcDACcui9NsRMK0kcJNRQnfSVBd/pA1QIgtofAmxcAzEww3poAneFAtqcN0iMAG3PdWhAiX+PzxjcAPi3XTVKjRyKhQNxyBxgImcg/kuCwciZVY6Zt1mCUdOP1EJtVAL4BAP5Jzfc83FeR3g8bxGaoQ7KoXGCm6EDA6YbhzhEkdxbwYLMmq1N0ajNGoMl06jkimGqiKVDtuFwsOPAcmjavgwSwJzJ76nC5klzUqkh3E96yDJLw7jdksCJM0CeUAI62fbGXS3O26ScJulGZwADeBrLoDsLWAGEFYdJbY2uCgqs5Aq0pAM/EMGYRAL0XAOmhANGbYGWW7sGZQGPlU2bTqGcMM2cBOZHm580SBnaHp7baZm5kYibu7mC0c6by6Y6KjWdm4itAAJvYvffw7odx3gKRX+R7nTL/EcD/LwIXeZ2GbNZh+qzcEQK/M9C16t8RsvtZp+e3Km6b9qo8FamcVXJKUSPD3cw6PyXSf+JEHFrCn+6oZhPaaNXkcVDWJV6xEwAmxAyhl04yd92zee7GvABpY8B3cwBmgAnDjTdJIYk0+N7Guw7NgiBu1S7bEwNiK0CpmeDKmQCZzwcIA7BsnQCpuA5W8H9GnQ7mY3hnhR1Cck5h4+92G+gTdWsVapsWcdC0aI1h/C6IwuIiKioXaj58FQDn5O8HTdHvuADwC+UvBATwwxz56qCuD4l3TulyVSDBhVZ1QRDh51DeEwWXjfmDf27qmf5r54DL6Ipjc6fFf+2Kaz/xbdMBfsSRd1Yfs+FVQsFlSsPqSQ/EheUj02d/PqZQ+zMAKrbLA5ngZz0AIF/ECKYAkVZQ3ZyQ7mxbbr8DvjYQ1e2QgVwPPI/tRDL5PIfgaT4xINYgZXnwndngwmlAwPxwqrpwqxkAysognKcApgUATIDhAjGowQIQKNNG7ozmmTFk2atGrRomnTlk3ixYYYH27M6PCisWLIZM0yNivWKlWxZMVStcrlS5gxZa2aOXJWMWLDhBGrREsXPH7//vkTWtRoUX/++vXjt0+fvnz48M2TJ0/qVVpZtdKa1dXrV2HixIoNJ24cuXFix427Vszt27cX5c6NBm2uXY7+0qZV41tt2l6+2bJVHCxYW7fD3bp5Y3zO8WPHCtFNppzOsrp169hpbteOHr3OoT17rkevXj17qe3d22eJxIhKwa5hA1d7nLly5syNwxZsGK1KlhYRItQHz5w0atSsWb7GeXPmzte4EDHCunURLtaQKVOGe/cyZsST4QQmEyv0YTJxUq+KVSxkHjelV/PCxQgJBA1S/MuNm2LE6HIIomoekoijARMMCRlkFnxppJFYSiWlWE6q8KSYXDpJFq66MkYnYYQZppZKdBmHqX6SUvEopJbi58UXncKnqqvw2Wqrr4jRUcdhgClrLLPIISdItMS6ZphorLkGnLPAwUZAifD+GjAvav7qqy/BshQMwMQA9HIxbyCjrDLLylQHM3Y6m6eeeUyjp83SPjttztXuYW2ffWZpoYU59JgDOej2ZO4MM8gQIwxEERWDDDLOOAON5KB7TjnpqLtOPxfUAC888Tr1lAz1UhFjkzA0kQUZVjKJJZqIwmClFDHqu08CEUIQ4QxupnnIP22m8WhAX1ndqMCG8jLQI2MkYhAZY05tFj5kXJKlJVmqrbbCa2eCSRWbvBrmW514qgWqp/aBMUWihFIxKaZgxHOfqKqyasdZdPyq3h1zykm2a8Qp66xy1hISLSH9PUvIchL+xhqGrZGGGoghJpYavgikODAtMz6sSy/+vQEwTMgiI7PMy87ErLM34yxtTpbtOU211O6xZxU01IjU5jRyztnRMxg9NNEwBiFjj+P+nGO5PVtwQTtKnbsPu1pFWIPQTr3jzgxCw+O5Z6zRQMMMTjQZI4xkooFFDPRinU6EEqI+w1e9ECw2GwN1PfBYY4udCyRjmpWlGJWmVWUWBmuydqVraXqpJZqq9cqtnIbhaR6prMInH33MTXGpdZVy1yk88YEHnnji4ZGYrk7XaXVhgglGmGtixwabf9c6mOByhDxLYN1ro2124LGxRvhsqmk4Y+QrAvC/jsFkDGSR0Sk5HXXacaezNNfBLDOUUXO5tHtYbhnm1OrBJI3+NVpgYX32C3JfBPZZKGgEEuovoYT6SYhgfwhKYIEECDRgDZFa2/sI0gLxOKpTVxNPd7Z2BpzlDA1iAAPaGCQGiYwBfdShVQhecIaMTEMx3CiWNLRxIG0U6G4qHJaBjiURYzDIGMk4HOJWMouVNK6G18IQShhXk6/QAifEsIQ7SiePI1LucuY6V7v48ZSoSCUqpRsdLSInuXx9S0Qhap3swBGOLwLJdgJL2MAGtpZwgLE2a1wjGNP4xtp840vdkGPH6ug86IXMMWZihzvgkRl2pElN70DZZ+xBj3s8xU7hE5/LyKeaemgCDSzAzp72d0lM7g9/98tkJyNQAvU5QAH+A1SOGqhjQKkVqjueUiChHJWcAZJSZ2kYw3kqJAZUmSE5LwhBBz/IDYn8RS/M48YJ7/YQilQsbhCRm0SOsSxoFi5a1ELJDq3Vw8W1BEPd8gotLFEO0pXuiJa7HOacQq6nVE6c86AiPPCVLx5pkYvzvIZssHGNN/5ILbwzY5HSyEaAwhEc30jjWnYzxt2Y4xx51GNDz6GbM2kGHu+YaDvS5I42fQaj80iNaeqxSPG9bDWqWaSd6rGJNIyADetjWwMYsAAFxDSmCUiAAmBKU5zSVKYKSAACFHAAn8K0lMs5pfsIooYzdOc7WuuUo57jVEKJYQw2O4Mm0MOKMRgjE47+QgMHa/UCM/inGyR8iK7ghkz+EChvD6kYXY7RN2Qkg0HYOpXhslXDCm1LFYx7EDe96Y57VE5eg60RPgIbWMGOjnSKhceOJAcuEEWWi/yKXWVlNxvgYTaN/spnZ+H4zy/GkaDhQOhtdHNa1KZWtafdHvfc8Y53XA+2b5pHbT9z25W9rJF2eped6sQaeoQhDSU4gAEMUIADJPcABGBuAZxbAAVEYLkDGABzmWuAnRqguAVAAAMYcLMCvs8FaXigd5gqHqYtCn1kmEMcmJMzMmQiFakgQyzQQwY0rEEEtHoBWLVRTF2VlSJTYogJe1XWtb4wWdHo2wxVQsOaiASvO8z+azb5uopY3CsrliCHPeRBFaoMFsSUq61g5TVOJMYDH+CaZ4hc57rK3lN2waPx7JxE4xvXxrOgBegX3Uha3QjJHOTIzcDK4cc+JmzIq20tZ14Lj3nElqP2qK1tMxrSRpK0pLzFUzvEkAbpHtcACCCzAQIAAAAEQAACGAADIvBc7SKgpjb17kthKmcGSICA+hVvdsj7wK2ZoQxnCMOiyKDB6TCnOWS4xH+1sYlpuKITj1rDCyLQXxeUQSIUQSZiGPLfYsYtwBTRRpU2IqyOROOt8YlrXE8lEggfjq42vJCFFaeSexVjFrUAxzygXOWqgDiwgyU2EmlU2C1OtnUvpuz+jGscvB4H9Mc7lrYaSXub2yVM29r242LfwY7cnDYzgBSk9X4d5Srfo8q4zfIjZfZbLtspHbGCQE7ljADj5lvMMc23cpObAAg4wAENaMACYGpTEtysBe/LjtT+3MqtoQGC453OGZzTs02oIhroUAc6ciUNSCdj0vl9AQkwXYZuoGOsyNxVMXv1lwD/hdN62UteLhKfaDBIrjqXayySQcNZq+RCd+2hNrP1lSHS4hohDra8SFzseSD2KlCMIj7m+Tqsw9iyl8Xs7LqOY9pEW+zf8DG1rz1GM5YxYaN7Mtvd8Xa4v1001nstbKt8d3aH9JHwXs0+SnqOqTIgpzRFQAH+CGD450I3AQXQbnLJfAAFQEDyAy94TBcgglKGtyBLGyB5Jc6znNmMqEtLQxgukQ57qKNkHp/Gz8OQKzBQ+gUlOHk0yqYNhTBEI9NwNFtTGOCNAD/VcjnGM39OQ50n7ppCtyHiTkKto3tlR8W4Rj7iVVsRL9LpUiwXVPAUlajI08Uv3jrXn31+sbPR6z3e8RhNe1qDGpnI2y4HuOlO0YkS0nqwffs77o7325ITOoEZmSkpv9uye+iGqVqAwespMiMznLK8BfAuggs4CLikC3QA7zq4Fsi8FxCvpYmgh9sg0hsDTVAFbTiTdNi4yUgHj9sGZ2AGZYCGMKAIMMCa+iD+ARforzL4OWcYkB80oW04Id6bBmogtZdbppo7tblYlmP4ubj6OfvCsMBBHPfYISrsK2shia4oBiwKhhqRF8XCvquQOsyBosyRkfBrMWZrthn7umdzErG7J9QhkUcghEaIhGEIu4EquzdyP2wzqCETMnLQDfqjvz6Su/2zu/9btwD0KN0iKXi7EzwpKWsggzXgKcKTs57KKZmaQAYgOAeQvAu8QP4ZuJdiAAVomoUDQUWrFM4jNFXwhnaoh44bk1lgmGrolWdohmRQBr0IA10ZA0cxJZPbQTL4uWNwiGk4BmcwIZjjtCKUuSSkOWbqCGRYxmw8Pp2LBWXwxmRIiWT+wBZy5KEKeQ+U0CGbKAmScCxgYzpik7pyypwzfAqouIrJakPYKT84BDs2AqMj8SZCaBSvQQOj6ZM9qIR/fKPRIq2zs53TMqNBVLKEWQdt04xAmrv+Y0Tbwi3T+B5HIsA7McCRxJNiIIMWYMBNdEAIlDM6qzOCa4AIaAAH4J/Jc6kJbAD0aQHNq44I2DwX4EkzwARrSBN2cEF02IZtSDnKqAZZSBRGGQNWqAZucAZhbIYtwMEXGIH+egEyMCFvUDltcEZp8EVoDD4Dezneq8ZU08ZkeKZlmaFkWAVWGEcLeY+9Yr4LqbB0ZL6RQAYPIQZdowXs87AQwz6nk8ersD7+60O2Flu2euLHN6yxevoNRyBInVkO0UsDgzzIPbCEYQitH2ujggLE2yhEQsSNQ6y/jKS7+/M/vLOykHo3BOwtSnwXv8MGQmiBBsApCPS3B6Qpg6Mzg9tAU0TFl7KpBlCf+cmf+hmBUZLFakiHdlgH6sEMF9wGXUkGVkjHMEgq8GCUqNqEMZgGrNRKEehKMgi1uEKIXDm+25s5Yok5jggwutjG43u1ceTO7qTLodNLvvShcsy1kiDMD4PHYiM2BCWsqoAsEBk/N7QsGasnS+iDOYCUocq8UpIgCTKazpwDP6AF2tmsNWrI0jSo94vIQqxI3Ri31gyNjfy/25oy1Pj+KPJZJL87QNxkDd5qB004AxI4gJdCs+SirupqLsYzruRqPOVaAAgIADUTUgZEAJVyjoUjgQnI0hDABl3Yh3rgBlboBFLIhGRYy1gQG6zpGUKwBESZAzLAA80kL/MSg2lQhjHAQf3yoBcYA/jsU4d4wolwiLQKPrVkwouAy7c6Bp/TOXFUBrv0OXKswlpziby0EFxznG7CvgVNUGKLh8HyVHlRhFqInKvbx60TBlq4hIE8gwtVjtB71eSYJa9BjoP8E0i5mTNYhFkIKB8zzdVq0YocN3LTyLrbqI7MLZGSRAS0kzSsxH2wB2coAgyYAAQAqmqdLjY7UufSN30rLu3+msCboqkDYDwJKNdynYAKCAEXQAM8IIQzSAMwAANPEAN6FQNOwISUQAbco551MA10qIdssE6P0wZUwYRMyITyTIYtGDT00VOvrMs+vb2LsJtfyQuYE77he8JsbLW4OkdlcFQa+rmP3cu9XJws1JAtzFR4BDEF/VRjOzFiU4EVaIM7UIRKyImrkxzgIATkCL0NnSVXtZlavdBbtVXOnKVY/ZM1JYZrGC0mQdGEikjUyo1tE9YXvb+6A0B6gKRkjRneKqk0vE17QAdiHAHDe0A5a65+Q1ugSgBrJbNQJDjLg1vMUw4ysARvqId1+IM8eIRBSAMRQBR5BYNO4ARWwL3+ysBOy0i5nCtCZ+BOTciEThgDaWiFMWBYXsI0MqhLX2SFVvDBn4NGXywbAzu1ZToQjCA+45NCVoCF4wNZZXDdRxW6Sd0rbXqJKiScrqAF2HzHBGU6T42HxWIsxToBFDheFJjZO/gDPLgDPMiDVnVVQLmZm8nQWJ2lP+FMo8EZNZhVo9mDPtADPdgDQnCEgbSEp4VIqT2tixRWjBQNeIhR2noTAQRJG/XaZc3feiCG7yQB4/LEbX1bnWpAnIrJ5NTECJAOWigHYBiGRpgDNmgDNsBEEaCgThjcTihcUjgFZ/ivyZgGVQiDmlEOM6hLVmCPMeAOMpgGVhADrGnY/lr+g9cbK+5EBt6TBu48vtE1JmSIm2OSix8kPmiCT58TWUe1r0il3bxiBdvFsP7MXQaZBVqAByobsU11unUS3nZSrBVQgeM9gRNQATFeATJmATaAg6GaFM3c0OZY4zSWDjhmA1ft0D/BAz+ZgzuwVYNc09AUxF/FDYsMZNaEUbiLrd6FE/GRmY8yqdNYk/zdsnbIAzaYAxJAAIO75FSM2wYIOMoz4FAsTlXURJxK4BZgg5VaqepgAe04A+owlDCIV0+I5QzuhEwY0++0Ge8Yg3odm03IBIPFhEsQRlhh2Pp4AeYIgx0mIWeABfRQhWSIm2R4XPh0hmxMECjJOblSRvj+lIXjg4VYgAVmJlklnsImhgkoBsxZaIfUaMSma+eqECfhJd7R6eIuRoEwFuMxntkVcAM2gGM4bhrpSAPkiA5/DkqeVLQ4iIOeFWijyYOiudBX/RM/GJVLEIbTXNFwMwf3ddHO8CPZOmSPYjdG+qhG9iOKWhPUyF9zmAM4mIMRQIAIcFJTrCmZvKRNIgH8uRSdzh+eirzpKAQW+JPuRQOlmZr7SKox0OVXltcvmOU1cNPu0K8SiAASWINN2IRkGCHtDANn6ISFfdf0cVVOcA+y3quDPViWYAVo5E9WOAZfyeZnxmZlzMZljNhkYGbZTWsmZoVvFOe79CFteuItROf+WSgHjuKopmPZTl2n4SVemSVjMsZneoZsyG6DNlAf9ill6cjQ5+hnSVG0UjKaOGBohv6TO8jjmtGZWz20Q7mEWcAn4Bmeh4IoFw2kuEM3dIPNMUTkzxiddiCygYGHdoCylC6pb4CDSRYBmHYzTiKzyLOpBRjFCHCACRzFmQK4CCDFEpCzBRgBF2CBRmiDOTCDntiTTGHlW1GqpD4UT5DXLWgBSCEBBRAANFMzASCABciDTUCIAxMDV+iChdUlNTDlY74qVThrX36PZDhYJj7rbGYFVkOPPo3CiAXZu0ZiDEcPb76Q9yjZ7rTd26VCbBGJrjCHw27ETYXn0dlixUr+gcduA8qe7BjP5xifWVM2ZTiAgziQgzmQg4SWAx8v7TgYcDVoL4Wu1TpIcqPh0JxZaIFm7XgFg1fWhFWwBsH4hmz4Bt3whmw4h3TgDNHInbQwCz9aE3ogpCHJp19Y814ABnGAh60tqWvgEzJwAZiWgE/SHzJz0gh0gAhMAAZQUgQoRVPkxPvoA0KIgzsgBEpohERDqqUBzzJI6vXeAjHIFBEQACg9szSzbwKIAEtQhW3AYVcYg1IAcGJmATk4ZkezPf48hhNShcjFhLLhhPk4a7POBGfO4Z+rS9kF5/d4D3C2r6vi8G829nO8KiZWhQlxiWIfccCUBXNQjXdckwP+/bBgY3Hija3jzecxxmcaj2xwJ2MYbwM3cIM3yHEcT+gf53EgX3LlGFo5ENo/qYPsRdpbnWOjiUqfeeWr3oTIna/5agVY+FhmOAYvDBFe6IVd2IVfEAdymKj4HZI1AoZdyIVbmARdCAdymIdmvYdhaIE7QEme+sn6iQDtSgAH4MTnnjMFYIC3lTyZJIEGgLwI+O5dsIQ/6JNGWAXOQ6qCSIMGyuX1pg4SGAA0S7Okh9I1K4AWUAUczgRXMINNIAMSXAMJLoI04ISDdQ8Fh89UURUkPgZWuGpdH0eA14T5CPuUcA9mVna4j3u5l3sQ36vu7M69jGJZGIcTR/G7e2f+eZBnxno74zVefEYBMUbexxb3L0Z8yrbsNzh3fr5xHWf3Hf8TH48DHRftPxlyNdD8ej+aOEVaWZ2D5x35Pjg0pQZ4XzZY+UqFU0CFVLiES1CEPxCEQeADPkCEWwCGcahO3DAjcQAHX8B4XhAHd+i7A6SFFZiDPshEBoyu7Fga6jegk98fgnspTEqAMUsA756DWiCEQODxMCCCoByU7KAaQdsUM6DqM+P0pO90NtMuQgjmNQhSJ6Xq18BpgnCBM9gEgLi0KlYyVskKssqUSRWrhqoeYlKYDBmshskygQHDiZMmVZkaJoyoEOLDhqtSPUyVitUqVg8ZmmSZUqWqVSX+Y+GMJUvWrFXn5tWbJ3QoUaLxjsJLqlSpu6YoTpgwcQJFChQoVGCdumLriqsnpmLluqIN2TZv4JylIwcOGzhx2MaRE1eO3Dhx5tydg5eNXTgt1vCdA1hNGr1p1BBGoxiN3sZ7CEEmFGYymE2aNnHahGnzZk2E+tyxQ8cOHj6MViE7GG01sWrCdFWCVElYOHb06tVbpy7dJhZz7qhhsIBBgwbCiRtXsKA48+bIGyQgMMAAguoMWrQoNGYRrjy/RWB3oebMCBdnzKAvY6YMexEkEgAQYGD5ggIA7gMIIKDEgQMFAuR3wH0ABlCgfgIMUMABCSwAQQksyEEGJgQdhAn+ZptgFsYmC8VyTDMFRXShKphlYtlDmWiCiSYosqiQi5lgcqJCMb6kCiapcEbjSyANhNMq4BQVJFHyzBPPUks1laRUJZQQ1VUqPPWkClu1ocIJTV4lFldtjEWWG3HQQccbbvD1lltz1NXXW2+x0aZbfrngAhvYrVHYHGrUaVgahd2hF2N37OFHZJKFIcZklrmoiWd81BHmaKURItAsk9JSiSWXDJIHHnkQMks12nDDDTqjjsECZGpAQJwDEECQQALKDbfAAsopoICrCSDQnwEHVNerqxG4wIIlZEhyCRiE6LFGeOOR4AJ6z6Z3hgQRDDDActNGEAEDA+AXwKsJRLD+RhjSSBPBAgjgl1+B6grQLoIDEFAAAgtEQAILbMyhh6GKrrhJGJnF6FKMsXikUEIbXtbJRptk1InDmWXCSYsvwkjxjCnBBBJOl3wjpJDxzHMkkkk29RVUTH6FlQpVpdDylFZOZdWUbbjhZc01c4UVClu6AYdbZrolV5sttFk0G264wYLS2OW1xhq/zbEnY1DPoZheZ5yBBhlkjNG1oWGAoahlYZARWh12oH0HH4QscsklhRQyyCCEDILHHHgQYokx0myzDTfnnNMKJo0MEkcJDSxHnKzFOeBArbhWd4ABBhRAgOW8Qo4rAyW0EIcqYqRiiSV6jIAddmqY0Wx6z7L+t4ZxAxCXLQTZkhCBAOkC4AALa2yyTTfnFHNJCQhUXkABAxgYQLXLw2u588Ybv6sDnM8RxiWYXI/hZf6GMTArIqGIIScZTVY+GGA3vJH6l5WIIaIubrbjKqtcgk2QQQUp8pEkO/VVVEyaQEpYcRmUmJSlLdkMaW7YigpKQAKVneBlYZHZzrTUpZqVpQ1KY8FfnEaYPh3GTn1iTBoYo5gzbC2FY+DaGKx3qUL9IQ93CE2Y7MCHP8BNboVQBGQGMRlNoOYZ0+jb38JwhmGIYw4jcAAJmlg7JjlxBCNwYAkikJxcGSBeBZgc5hYgghEowhKW6kMdCCGY8KwhdS5gj3r+VieCBvCKARKAQAMa5wAGmAtA+EGACFxABmm0wx6CtAchXqUAEsyBBbVDgACSl7x2Lc95Bphdq3ilAAdE4EFxSAMZwgCjEHFkQ590ScTIJ4YxiOGUqQSb+cDmsIdl5jIrctFLMFENenhMKPobGf+a8oBfAhOYJsBSClbWsq+UQCsW3NIKSvAUlG3lSVaZ5lO+IrMVTGmZVCIL0c7UJ8SUEJyEKeFiUJhCFRpKdJBYxCD4IJowvSGedKjDHfLAh3v+AZ+EACIypgEqv4WKECJgQyX2wAIINHGK/TFkAhqQrWwhblUPnWirEKAcotUiDI+gBTi+YQ5iqAGNZ1BdCqH+NccDKKCOq7LjcCIgIPwUoAQiKIOhMrGKaGijG8OwxFossY6gtAMclfADG0YQAccRj3nwWgAHW6A0alXrchHYFQISML0WpEEPLZxMZsqXCRxZqHyo5Nopu1YGMqjSUBlZ60ZWNEsUFUMouBzKO9yRFLvuEh7uaAdf+VerBTggoo0LZjKPiQKUQSmbZGEBl7hiFWtOcCpNmmyTplJMlamsZSxz2VjI1CY1bHJPURMPOPdUwjmYkwxsRGXXLiE6RhDiD3eIQzzJ8gY6qC0PopFnHfrgCFoMAxuA68bvRgUJ0ykLoSQYAQksOStwOdFcmOvVgpaD1EO2wBHw6Og3iLH+hzk5rQUuWMNIzXNWtLLnDCllUANmF4EruYo+esxPBEZghq21ET1bQ6VlVlGMbvyUHvRoBzu+cY1gEMMSfWBDCQyQgHu1YIoiYIHtEAS9CzuvWgqyKkJFoIZOli+VXQvDLDURhjG0kY1lQGWhVpk+9XFCFkNph24AZ+Nz/C4d7BhZO5rCDneUI8jlwJWramVkBwCzSQHESjLDQqUujSWa1AyLzq7EJJRFJYCa3fI0TWaVYna2TOBsjJ7GObU74Jc9YyDEiEVniUaw8w5isi0d+CC3PYgGDnTglCVkYQxrEJcb3gCcOWqhCD+whQ2zc4F7lNNeB9CLSRFoVbyINzn+ByMHVwpwaiUqYUbxrgFPynJqnEpgHjOcAU+KXAABrJNJNuwhD3Fog62Wwy38REAEnFQttFhHBqwBG4UkXsUxigHodLSjHuYowQhYMALwlEABEWCBARCUxag6L8PPPcAAGqmfV20OPGpAgxm2qiHttVjEXOMae1j4tclgYjfoAFw60NGNUHHj3oHOtze8ke9vDPob2ciGNqphDV0t9FWD/aVUsoSVhp9gmxpkQTSXBBZsdoWaV8pyAKlZTZNFxctfVuwb7iKH38zwDnioQ2Py8JjP7JcMkFmlGClRCUco4g+7DdM9B1GIPvDhDvTcwx8GEUZaBIPgOR10bCQha0X+a8sBfwlB7SQwHJUqwD4COACC4qWcaVU1Ai1gdgdHXbtVgRsCCmAAAgikH24N4AANKsEcLDEMYsyhD4WwKANeeh8mqkE9KmbPerZ2nmBjDQ3BRozWxNDs8rCA2SMYQH0bmUVIYtt4BCjBrCJggimWwAHc7tZ9BECAaeOrk4oC2wo1tHoUp7jdLTxHOtbBDd91Qxt+0wbve1/waVSDXNEQ/mqKYYxj5Ko/yr/VAn5JTJVVMywZ5NLKHqsyjEPpsVDJsjU/zvHvd3/kUe7sWT47BzucX1N72MM5BwWZRliCEjYnnJzpgAeV92EQf7DbHHCrtj9EiioQgzBgA3edgxj+pMEdyNYamMtyFId7ZdJESWAEYIu2JIAlMdtyEU1buBweLEIt2MIdZYvmJci8kIAInMELWJXYvYI98EM7hEMt6AIKzAt84McCkADqtJtq7aDhoRriAeGenIELOIAIGGEJsEoVEUAL2MflHYhSEUB0FEgCFAjxWJVy2FHjGIATLdcGtYkQ3tdWpRVlnJgYbIM2TEMaqqEaClEaksszPMNqrMYxHAMypMZBJMMFKh+vLIgCJJmSfR9VbBmXeVw2vUzLRMljedz2AdCVAZDIfdlYvAHNxNOY1Exb2EVj3IEe6AEZ9IHMEQIPOYL7tVOehQk93VNjOAoeAGAl0MIsEAP+MQQDOIRDMJiBEOyAEBCBDrgHRCHhHT0XAlCOdFjYrnBb3PUHAjCAUdUCNgSDGf3BNfTBHBACLUTCHTlU7UTA2kmAqZmHCMzdGbzCNsxCLfxcoMyKAszXApRA4ImBDxXKOfkgEGaN4pHBD6KBCCzjFCkNq5hAAeQR5SDP2ymPMT6Af8hdghxAgfyHADRkAbRKFWULAEnRFxmh0ljkX5Cb4GlIGKihM4BkGsIhSIJkM0QDSHoIHqqkSiqfMSbcJQVTTFYWAWHTymxfyIEZZhGi9vnP9/kkVQjilmUQZk0JBpXFG9RBHthTHugB0RVdKEZGDO2WG0xiG+hZ/9GBno3+hj5dSiXUAi3UgiUQwumYkxiUQRq4AHORQBVBQGDJSjraCpERT64QgIMtwAiwwTiUgzCI5SVYg3fMwSw4AgMwQAIgVLYMhwSQgHiN1NyBQSicQr70gR84wiCwQAIwwO3cBzuuwVmlkuEVTXmMV52cAeH94Hmc5kQ+SB8sgh7MjgIQAAMEgEAyj/Ig4wO8SgMF0OMkwAP4IQQsyIIIR9bBi7xc0uww2xdVkX8YjzIWRwTMwTNAgzRMA0mC5DOQ5Ic0w4fgoTKoZDEgQ05MTvRs0UteUhYiWUw+ACCajJfR5ABp1lNw3JV13CDa5326DCJO08w0lm29gR1oij3xQR/+9EEg6F8f8F9ooEVVxpPPzBMfCOiAFp0iQMIk2Nwl4MEKLI3T4NbXEAIZpEERsInSgN6kIY6saBoDQIAEKGYLmBA5NYbVLA0baGNLeWMYkIC0iUAqiEIesEEeDIIfSEIh3IFh3hoAsGPgjYEg+AEfbE0csEEblEcaZM1hIMZ49AkeGF6q1curwYEvNAIKNI4AOEAA8IpSRY+DmcAKiEmXzE7jmMADRJAfFkBKtSW66AdKKYC3zYcCVNWluaSDscB2EmoyKIN3eudBHIMxpEZqJCoy1CEy7MQsyEIscNGCGFJ6PgCkGZlyqKfzlcCnrmdUxKfGgVwgCiUljklZ7GT+l/2Pk2TTlsiTHRBdrG2iHgCCO6FfVipQf96WDQVdmNyfPf2BICDCI0jCkGIknbCBGtwJlCpLEsAZJEBCLhQCZQLKX+BJnIyXGozXC4BrDuiADsBAueJADgxBGXRCMjjDNkiDNnLjYrqAJqwBvbTAHtxBC+BBIbDFHORBITQIAeDH9AQeGczBG6gWGSSaCJAXaqLaaQbbIAzhcmVS6VQCLsgBvQjAAkzHQhYIgnwbuKgAHAgCH6DFMEHAekaQCnDJVOlotOVHqwnHfxCAAqRKgURSr1gUCxzEocLCoRqqMlQESDRELJjE/NBESrgNFxmSej5OrajnMP2PqIIq98X+zNWeDH02XKoiDVnspDXZ5zSFHFC2jFncVj3tViVW5VBihVns2T3pQc8dQsnulg0BgmVWHYtOy3I9mxE+wbUagh/kQiMoQiD4gR6YTuIilwddqTg5TahR6Yq5h9Vdy4SlAThOm1mwgNqgABwQgh0MwqoIbH4g1IeVAb9gCLLMQQvoYK89S7DZgR68wOZAABwoEiHoQiNI28ZukQFUi34QwBQa5gmo7JpqqNK0QVbCQc2cgNqRAFlAgAHMJju6VAAQAL2InvX6RxQeQONAQAvAgUqIL0qMb/kqRCq4yIVYxix5akw6Tqf+lab+oSOO7SLe5P9o7TABolTETKri5yD+Ut8AySeTEBaWmAVp3B8duAF8Sp/aripV/qqmiAkG3VZptIARflHtMAdhHseDsIEdIAshGEId1EEVJdRFTpjilh0b0EGbPK4HzYI5rEM5hMNOfUZjRkAbxIEftMEe8EHnnl8hiO7H1ovprpiJIEM1fAOO8V409AQmxCMPogfrioCDRAAc1A4cUIIkYNIAiF4WJU/walhv+mYZx+kDRIUKZNkvnQAClABZcJ6ZTtsJqCNARp469kflwGaDjIDriQ0nFIonbUInfIFGZMb4uA+GlM+5hcGnNiL+XplMbq19GlNVDLCoApDU8u+X/a8lB2XYXgkwZaGsDFYyrUDP0AH+bU3iyrCsbdXMIKoAVdqfnE2iUP7q/b1TJXKJs2mjBCBOfOHRNv6VrHAwi9LOszXV08jZ0JiOXuhBKD6CGNFCGHBeDsvBHqzAHziCHJxAHCyCIqgot+hHEZ8XDw6e7L0bickSjLgNGlBS5EEACyhCImSLtfiH7y7P8RSAqzyACvwSCoRcMMWpVDwANh3Ag7SBmAoAuDAWBMgHQpfpguSKqwSWGqSSut0JCmVGIjNMRmSGRyuyujkfJO+v/k4W93GyZhmTqZJ0ZUFFe740NXVyJ0/TMQ3TL72vkQHWL3leBTFTl4QtVbTtbaltG9iy2tzTDf3BUif1DQ3CG1Qbdaj+6LT4MgcT5tUhB3FQdb00GxvMEFtgBwfFCZ14ENaoXQm4wS7gAgsIQiREQh3YXB00jh4JQH3t2jkNHqrlNbQgngu886SZyh5kS80Sz/E0jxjXSgmsgAlAQM28QfGeQGOpsfLVSz8OAEO7QQQQwAFMGxw4wABU1asA1qqEF3ZgUwqsgFMJ22SI2FnNwdZc9Aqdk8j1JMf1LyyvtKmCXPfhZ5dBYkrT9P+yqmbdtEDzLzKhDAFVcgqYhVHeTCXiVtreVtwytYAW3SAAQpPyAb7SwQPgTrd0nXDqrRSpJRc2GwvAAR/gARy0gQr/BRt40BzUSg7/AjyMsCPkwi5IwiP+MHaZ5sd+jAAnqXMgL3IZsvYpmSZ6HJ5ft2UL1A4baIIYDLafygcxFqeePgBAZzgEVEmWrcAbsKwaozFnN1sVgzYENFsJKAiKK1p/RFV5KkBqR54aO0iWscF93WOqrQGjgYcLI0acvECoHcIhIEKRG/mRFzkjKLmSIwKTI/mRD/mQC8KUC0IgBEJ2+0GWJ7VSagraOMqXw5MDi/mYg7kDN5ZYZN/1qao8iQlRr+pRErWj/OemNHVTM7Ue4AHa2EE8qcCRfvefe0sCcBHflQ6d2MWcmI7R0IG/9sEfxMGreJ4h5MI4qM0iMEIllPA2GsgAeLBcOKteoNk5iQFe86D+PG7NGiyIAzCXb2BIJoG271KHFl2YAShAZdGBCZBs8t6WO5nAG4zFCXB2s4gAtSCAqotAgxlAvbTAVBGAtx3IAbSA/oayM5UAasO3ePF4ChPNYrkHF5LDt4N7uIu7uI/Dt5c7OZz7OIiDuotDu7v7u7s7MIQDMNB7vQPDL+D7L/iCL/RCL/ACL+xCwOuCLuRCweOCweNCwit8wt9Cwzv8w9/Cwid8wSM8LjCCISiCICRCI0gCJdiCLTj8wVM8woc8Ljz8JKB8yk/CfjtCIzQ5IyDCIdCBZv75d58A2uCBHiiwGr8BIBgCk+I52kD3aGSlHOBBHyCCS4FLCcQBHgT+Ai4AQiNEAi5IpIAUSBQidBygzRzY2SJIQi3cAiWYY6wBpl4AadE5Qi3wAhw45F3eizF8g/CUQIIUwNZRYX5Uy6744VcsdjKdAPJaJQbJARtIDgQMVB1QS/eGgFP5R32hgYo7Up5Ge70gYY2HRVNhsAuEB6OVtxOxgSV8fOhHvMhT/MDrQsCj/r//e7/3+767vi/8wr3ju73Tfu3b/u3jfu7LO73DO7yPAzAQQh2MmuZj+1gnrpktxtSQmZ+Y1mmRWRpce+KOwOjW/H0MAAk0a/arQbNeKRw0rvf7TFuEv/S+XdwZJpPkQb+GgSwwWBX9B85eb7UkAFtCIHI64pX+TWQAsQAK7H8CwEutA8ScXP7yzSkRQQCBAwgIDAAAIEDEhw8RQIiwgkUbFhhXrFCBIkJIBQMMOPAjTxGEAQcc6InnxkABB47elSAQEacAAQxauBjRYsRBCCZKmEixwoWLFktdiBjxdAQJEiLU9PFDhpAfQ4YUJVL0VdEiRovIMmrUyNGjtI8gtXUL6VEkuXPpRpIk965dSXvz7sWbt24kSHPdspU7uG7fu5IoUarU2JatW7dw4cqVyxYlSZAC5ZGjUQSJkKNJlzYdUkLq1A1Yqw7ZIAJr2QwMTLQ9MYAC1bt5uz49+gDOAQMKKHBQggSLP4ochWEjokQJBwMiCiD+rgCAgAhQnTod4R1q1AI5dQ43PyBBCTbX3hFjQQJCwgQRCtgOQKA27gJt8gBiHokSW3CxJYKcimsDlzZGMkABOYIZgYDi8KikBI1QEAqCEuKYYw425GBDIxXaaGOFNuCIYw021uhJqaRaYIMQSxyxhBZH2BghkEEEEaQQQwrp8atEvAKLLLEYMeuss8xyBK1H1FJrLSifXMuRtKpcMkmztBxrrCK7NJLLIxmpEq0qq3TSMLsagyyyNiXLTBJHFAFEDzncYMEp0X6LIDU+Y2ONAQYWUIDQBBA4FAEDDCCA0eEEwAnSAKwbgNFKC7i0gJgw3fRSRjG9SVKdCEhggQj+SvhOhNCeOigB4TJd4D4DFkI0gVoNRfTQAwiAiLxJrTMgAhbYQFGEE0Yq4IDhcHpI0gCYlTTCTA9YKAEFFjAgJ/RKYMEEAuSDAD5KFSiKBbC6EiSQHdH1w48++thjD3bZ/UNed/vQA157/wjEEEH6yCOPPey1Sl4/AElXXUG2MuSQhhsWEuKwvCqS4q4SWWTIRczFuCtDhNyqkIQTTjeQkkXmsccf+xV5qyEVOdLMtBCTZJI12XSTEkcMwSMOONxgg4WgpOJzN9lmE3RQBQw9QNNGz9MJ6kejnprqqnVqtrpfFXgAOe6Cli5S4lp9NlRKGxqu0kohpRpaB05gAW7+bgsw++pI7c560vOoy+mADCGo7oAEHGhVgIoicCNgg9kFhF139Xg8jzskl9yOOuqQA/PMM4+j557h8NlngPN4XGB3GQfkYHRVR1jdhV1neKtDGE7k4UNof132hXcMBBCWFT454YVpl73H2BPxOCwk12pLMJprZnOyynLRZXpddNkF++x3sf6WRwCJI2i4RZMANdeMBhRpQhFVtNO0Gz1b7wGsjloiXiWtluvoTj2hBAhuepZZ9rPf2qzWq0fxbVsjYoEC3Bc/+eXNPJXSG9QghR4HIMBZAVhJAkAlgAQ8IAIWMdXb3BAHy9XhDn3gnR/wUIc+MAISjhCEViCxGUX+PIIxgnEEJBqBCESEZRHumpfJSoaw4kFMSBvTWFnCdKQkPTFLjUDSWZiUpCpK8SwU65ITqcikmFkJTWwxzF6eF6A2UcYy1bveLnjRRl70ohe+AMYc6VhHO/ICM5R4hCL6gAc7sQGQcIsK0VRjtEAtYFC1yhXTNPUpCU6Qgst6FnrwJ8IIXNCBmXRftKLFKUfKb20IMNVBTGWCE5xgBCiIGwtQcMoTqBJubXDD53zmBlnCwQ59WISTmKSIfiXiYIlwBIBs8YhD9A4Sk7nFJHholkhMYhKSeEQjDrGIRixCEHqwgx3ukIcWck4OnKNlLd1QznK2gUcKE14SL1akLp7+KYxOagtb4PKWtwimnvaEixjjCaUzefGLVoLn8ujpFrysyU2TEZD0rGe97LkRjnEEhi/kaMc5VpSiE6UoRSP6xjbuAheR4GMd4tCGFrxnaKRBX9IUeatFMlJRsopJo642EQFMi1rWIlSpFmArQlnLAUENagMgUNSQRMcEcRvRLDFnh/4wLg+X41wc8mAIR+gCGOIgBzzi0dV4wIMc4gAGHm+hCzmOgxxpJcc4xOoLXUTzLtCM5j55qZYniokRPkREw9B1MMbxAbB8eBweKFcHOmCuc6AjpzlpWc5C2G5iYpJiQKMkT+YFpi6FKagY9ynQL6JFil8KC1ha5pWFWez+eEn0mO2ACDMzFXQue7FZQitjmYY6VHtsfKgbectb7PEit9mz3oAoEYlHMEIR/opcwPQQ1Tn8DGirjOVS4SCHOwz2DpULJ+fqgAc9AOIQjYjEQmuLi11k1I6/8AVwr9eLrG41HvKQBz7kK9+uppWtwPhFL7aXCzbG8RcB9kUvgLuLy+QijbVVpjJtIVea7UWz0xSTXhvWr5XxjnEFAyy89iA6gBF2myG+nObGSUvPwUFHKOtREr/CRC06Ea8VQ63LWHs8j/loK+oqIoZRV696DUyI7RKyvHqMutTxyEeRfafMZsYY6OECjZe57ZQbqr0CfxS4Vw7ub98Yx4r+wqL+WRXHmMes1rWqlcxjriNFwVxmcnS1vvOVszy8+lUzk/kXvKDegbEX0Y3+uaMRFXRH3ShcBC94MnJ1MGDmiaYrKmksPqxwjnUMCHrVK7CB3UNzRQfiEG/zhNud6ontJeQgExl1gfjDvv6Q6lSTbHc6RlfJXL04Iw/Z1AQDcrsGJjBc75rXBDOyirfSYrGUCU0zK+MZF6rG7XEZjmHWqJc3CuZwaPXN8Z1vPvShD358ux/94Ic/yF1uf4T72/vIB33vi18161e/AZY3mOc4b3kPeMBxFHS+CQzcA/P5v/0uMJcHvr09HxrRiM5MgxUdTbjy5TCNljDFMCakvebYwiL+490K+WDrxvWBD/DSg6crN2LETvVzeMCDhx+HL18XzA/7srTBMFxEQaTOZLOmdatbbeTTfTzXQOawvUrH4XwBGdh+SNfFdgigAOHieryoqJjFgda0chXO29bHPr7ddXB3Xd3stnNYxUrHAMN7jtdO89otqt6NwjHff5Y7m+tIb3rD2+5zf/ugBf3Rg0vv3/8u7+ADj2AoR4/BblI8JaDJF79EPJ5YlOIiKJw7Suu4YCDfQ8g53WlPW07Un5ulG1Q+OtK5HF4Fy/Cqee5zvxYRdX093b4W9/FSW6XUwe516fTwrtxbuneG2CUlzPuLa79ZvvjgNte7Hu5+mBv653b+vrj5sQ99iB2sZC87oOGu9z/bW+589/7b+S13MAtYvX72hYDXL+/0crTLfO9tG/WNZe1VGbdUvt6e03gZKEfmZhauTdZk0e7CnuKJSZCL8vRqKxiw0iztXTgMciYnu0zuxERvRNqg9CCn5Vzu1Oil52rO5lpmEWRGTZ5uev5r/aRNvwaMvfLIuCoOdmYnEQoBidpphyTBFnKBF+4uzPar37BH/6an8KTMytiIt9QP/dDuB8/OB9vO3tDP7apt3syv/aZQvaZw/fBt/MhP/a4w/QTOt+7vtgRv8BLsDBUMZ6CpMR4uL96Cl6gI0vLKh3Rn1i7NXTjvwyTHcuZAqsT+yWcyMJZ+ZGKaZDAYQ0Dai97cjKvkIR+4bvqcT/qoz+v2wfrWDR+wz93UbL8M7BYkoRFs7HXUyXV2xMJcx3YQQUjKgorQBC8cDqEkI8qqZ7cgCu6ysArvzd5YkBd50e7Yb97MrgpXkArPrwmnkNr0ru8K7be2zBmF0HqK0PAU7BYAkAAdDLMajUoScAF7RBBWbWD0sLlILtQu0JZkKQ7uQBF4gRzyYfmYLxLD7dzI7fmgTx6j79y+bd3ojOwmSs8GZBKMy66kSEgqDMNqz+dqLvYMIed2DGEeRkicCJ4uy3kQqhqjp/9wCwn7jsAG7fui0AnZLKNWUBjPzySN8ez+ejEl4+0XwRD9ulAZxTAICy3LeusZofHgDqy8MHLBFq9m4Krx/GKeGuG4zkIREOHC0AUPA6vzIqcCtQvlagkO+IASxCEe8IEf4EEXCiHdLlHsxi7NwqEFCwzBMiMgjUuKjvLiDuF3ToZkjIzHEnLjdI4UTREVGQayfCiJwATZ5Ekw/sJ52DAy0CiNqGf/rCwJu0/89m7u3O/uHvMJ626iQNIx8e4xYzLQ6A+O4u+N+G3QuowZn3H+yDAa/c8y0pAaF4/xGM8ABwMusmgBEcEb1aV3IFDTxnFySu7k6oAPECES2PHb4kEcdMEW7OIX4oEtA8HWXC/VWCZ29go6b/D+4uxwZfDSOvESKffqYVRR0qYzdyzvdWZQXQ5Br2CmoO7JNWOLDdnk8DCyMImweg6syjYy/kjSFylTC82P3mBy77qMPzezt/yM/fozQO2vz8YwtwauNFMwJwvv/wQwMxgvmgRDSrIEY5ASdm5uR4qMXgQLD7ipAkeMDvjAFshh3M4NH4DhEfyAEXxBHuqxH8jBYF6NiOySYQpBFSMGiXKUR/XKR7kzEXzU4rwiSLnzR8nTYRaGLTNOYcCzwiKmxZTnTC7rnuxCrmZrwcpLyvyrFqktJX0QP6VwGD9yTAGNo/Zt78SwQOcPNPmuIzXzMwHUoxD0JoWrDLfUNBXqTd7+hADf0J6qqEuEZDZXiF2Y0puya5uqyhaAgRz04fnwYTj34hYYVR/OTR7CwRYYgQ/uYHFyzi4fKy+D9AZFVTqBtEjZCWL0ColmrCBHsXX6ZdLw0nYgK3myREr7KS4Ak2ZWkz0Bj0vZFE7T1CPNr95wkSXBzzM3002/UE4106PEMLjoz0ADriMJDVgLjsvuz04bShoNb09ny2YaA8LoYp7MJLQutMJuLsNADrAiBw/24A8aIRfG4UT5AR/IgRcggREk4RfkId3iAV8XwZsAZuQ8dWWAxznJM0fB4gaT1HW0kzxJdUiK1Egh1mFxp2G0c2EvZhWNhChhiy/WMwAHcxb+5XONEjQxk7HaWBLtvG/f4vRa40/frDVmaxJbn/FkUVZbEVPghNDgSrP/Dm/w9BQAI6NmBpA18QkOn4jyHEZ2vrFQN6y59EAQ+JUc/JUe4wEYbAESEiFdHiEXsmqicqERBqGPUGjTVC6Fcg/VWAdjZSdjHcZIJdZcJNZHw7MUSRE64TZj9VIv2+nYpsgEYytk13PZ2qS2TFYjEVMzuZA/H/ftnlVZl7VZA/QzOfOjnHHKtvVnFze4uFUaT7MyFIrBqjGhcCZc29ANDwMBJy9I+Ypx7AUQFkESdEEc5KHc+gEf4EEcdsHhNkMt6FBdcW7INk109GXYXvU5/ZZ5Ixb+YipMYZlXSFW1R6FTY6XT4oIkY7aoTL4ojKqUjMroyRQ3/z43Z6GNcruP+9Q3Jm1RThNUZeEvCHHyfDXXZ3G2v6hRwUYXyvq3Fk534fQ08VK34ZzHL9iistJC8uqw0hABFxr1+f6B3PgBXzdDEnwBHrZOH9ZNOCmh4oKUIQvhD4Ks8/CgIelyd1gHYV/VaZ02dkIViJgIr8YihrV3VHN0VWN4SWLGsvRCfFNX8c6I8N5zPmsRZenPM5XRBZkRywYuMc+0cjMXGg3u2eq0fklTJx9UFol2MIN4trZYNcvIgB8v4iTO0bLoeRWGESYBq8gBH/zhHySYH4TTF3LhFnb+gVHxoR7PTTh9ty0cgSxqECkHgfX8oCn1IOT4QHYPRoVPBnYwdDuBNIYDF4uORGO+woeC5JJTlcUo7iiZKLSsqLLSBC/s4i/pwoBF9mYSFz7VKCeLWGbz7VoJjk4fSv2a9YilOGcVdP82N7dAN4sHRPEu8hbMqIsj1JjBGGkbLpoklFz1qbPoyUmUhDtLcFJfNI7j2B/sVRx4oRpzQRz0mNwkeJu1lhKGMpCTyIcKQUcyjF1ELg/YdkaPzEafM4dzGExmWJ+LZEhw2GJaa8ngqZ8Euq48i8lQOTDFN4iZTUulzKE8FwlxtogJLjOFK1rHEFhxsnOHUPCyGI0WGqT+kdmYEYqAn8cN/cLxMqvRPtay7MqJHmESeMEq9TibJfhegaEXrIdR5WEfxpmc5aF3cYHxBJJMzJXyfkQQBkGpv5FeOMz1dsyRi+exHmtI9zKfjUQsspripkiUKauLygSKQgvGJEtwky09EbpwVdlNGlo+yVf/9I9xR5Nz67QZSXPP7tQ0+3dPZdEaY5FNCJgAw1XRIC629CLi8OIQW1Ofki0u6OqaGAGmb+EXyKGna7of9CEexgEYEGwXfmEcXtQe80E4ibMN/xIOp0ljavBH2vkP7pDXVg119gXW7FLFeuQQbJBIL9mGvWSHA0qsjy2KrsiLfttlWHHJwhqgziL+2f7ih2NRiAmTlfmXlW/rom+2ijX3fHn5roGWfy8SaXFGpBsuQPp00Z5psH2Y0bQRLU7ZoJSWsxBDIDeLsXnJiSY1HhwVjmuagoHBE8M2g080H7/tUnXBdDWDjMSVqIcbuRShR3RkXxx8hN2FXmjUYFXmRwgxkqu6SCaZLDR5rKEoxihOq3m7w4t7ifiyi85TVxPar0Maun1VGt8ar936rdUomA2Pi0W6DQX7J1ezx7GxyRxPsfnJXMFaInE1ZtBisacJoIp6uGE6F3zBKsetpv1hHwA2HPDIv3YaRsNud8XBFxqMdXP1wMs4DlMbqellqVkNHFmv51pNXXD7VDH+9PJAZna6orVmWEmIe4nw6prKosSrumODVIaj6HvNmnAdTpUl9HBDmtkEZBYrw01q4Qz9r1vx1P9MF2l3nNPb0PEUnQ3h6jBMu73xCU0+FlCRZEu6N2a2hJ8TYUl4KQEZoUgXMNLKc4d2gbLzu8r9AVK1/DLYsVJzNx+S71LPuYa6thAWoYbmomaAl3U1hiBrsJ1xVEcGYbVHOObcnOdAUOZCMHhAJnpz2Fw0udx1m0glRhVHi1VXtZ0sWUqXB5rnHXyFPK2/2IvHe+GS2dEFBNLJS9I3ndGv9CeD0t4fb7Gj2a4+aw4nb8NPXKvxqivQ9UcrVtKeNtx9xIcaYRL+emGm+6Gm41h3ySEcfMHAtvxqe5oe+eH6ih3Mc0EzmmmXiGlNEH6eYCy1GTxHUwzbsV3V+mDVSkeIVm3joDqpFUZlblvpQVXOL6bc2/0GKY5IaxCyrDqfuah7Zd1Wn4iy5OnUYUsvDjx1JXTsndsa+90aC3AxQt3BJjQwIiyMzNXPJQ/SMKbiMLkGfcQGP5hHb9sOkV530uXVemxeeifOd2kSfMFEeT2bxU0eyAEYiFPKPB60c7f6ir2Pa964BoPH/bQVyYRLUjuQU0aplZrbGYf1GPmENS7ODxapF8YGZZPqh/TpXSZiKA+gK9nhP1hUtVdVI0ufJSugET3RHyz+ZGULsEMdiJf5J1H6+FOa1NubruK+qF0358sCz6O04ta5X5A6qXFUNldmUBm5SZ8WBN2ZYGBOXvYFERYVHrCS8bU5K8dKFwbEMiYbK+tRgikxH8ihF4oZIChJmiRpICVbtigpFBgp0iNHkB41ekQx4qJFihYxyqhIUaFEhQoNEjToTyBBf0qmLOSnj5+XMGH+mQkIUKCbgEzaPCmoZ0hDhQwdSkS0YyJFRJOC/JiUo0ZGUC8iRXTIkKGeV61q3dr0aCJEiL4exXhRYyNHaB1RrAipbduGkSTFLTiprt2CePMaXKiQoFy3kdxCalgwsNu1iBudRbs4rWLFjKQmWkT+FKzXyl+BFurJ+SZPz4Jw7sw5849NrD0DweTDeg8fl3xc79mjhw8gRJJ0iYvXz9+/38D97YtHDpiuhAhz+drNz5/z4P765YsnbpctgpTs8s1euK2jsxTVhv+uqFFkjCHTqxc5qP0fkiID7enTZzbt+S9n+qG5E2v6rh/9FBRQiVwVFEhFIRVUVVdhJdQgDYImCFBWdRbIVhVyZdlkjJj3WFppISYYXHHB1dYjJ741l1wkoviQiBGdOB6IHXb4nXlQNVLWRZEp9RVSlQX1H1GF3BRaIKUlaRogMf0RE2sulYYkk1Dux4cersWmhx544JGHHnnksYcht4yzz3PApdn+TzzA1LIQXbnstg8//PT2nHPCkbMLd4HhxVdBAsUIiWOMNeYhZCC19x9SiiCCUkjtIdJeT1jO9lqTRnImkoGcdeagkBV2GpqoooKWKamdeqZqp1YNJVVUPGZ00YcfgogYoWitJVhED6HV4WPABosjVOcpUixGHRmV0ViLhAVWWEkhohWpqjr5JH2xzddHtvZZyq19q0F55ZZgdnkHHnekmy4efDBiyy/k4ONbmr/5ww91vuRCSWCE3dKLOOTIg08++ugzJ537yCMOMPo6NBiJA+VlWHg4emjjdzkqhp5IhUzVMWXtLZWeoiLht19ONeXXUkz7OTlTIP0dKTPML6v+CjNpTL5U02kyp2qaHzWZ5uAhYHUk2VfO/kiUZLLy+BSsGUGVa6+OEJssIska/StGUEulILSVYV1U0UgP2OCAEI4qyE7Wwkbftti2tkeYdOfRpd1e0o3uul9uaXced9hRh+CB22GHuofr4QcjupBjJ72/9ZNwOLgcFhFEkuTyC8DkkANPPKDLA3pxtlz+0GC8lmgir4NK1JF55YkX2ezGYoQgoxghAmkhIEPa3qSC2FcpbZXW9zbLL71N38r7sax88kAHbVNNN9O05JI8h4rqpwdqdoh6G/p4lFNlcZRUSEtp5lUhYGPm47NUUWjVeultz1nQ1rddX2zZ8p9tueb+Mlzg1mWudBnugAYUYB3qIIcGOpAOC4yg4fjwiF3IaV6Q8wc+qmMLSTzkLB5KCyQkQYla6IIXvfgFMFZonA62biIfPIuK2PJBjElNMWk5j1Q6FhWQMApIIhvZUXanqPbcrW7kIle37MMa/rVkedvKkrZcgjznsWx6MRONk6R3qgllxYtA4QyFhLSeIEKKVBwbo5BYtRmftLFUnBlJqZDEstIkrz7eug/xtjSbSoHpbwmM4AIPp64EGk6QEXRgHOIAh0U60oFyGBwfDiEJX/DmHxhU03SqI4nHzApWs2KLYaYmERwWqmpmUYvpJPIdxuSIMTdqFFOKchbbYYZ9QUz+1CBCkpLf7fJ3hzNXl45Yqb7V7Uveok+3lpc8uU2RNTo7kn6eBzTTCM1IpgoNILa3mfkJqH5rUxLPBNFGJOnHNJ9JVdDyo6SW5eRkLXHmpfCIRD/+sZ5/RNchFTi4QR5QcIl04BwguUg4uAEOCE1oQREaBzrQgQ+SAIY86gQ5Nb2DF52kzEfEFpaQGA08KIqEIyijkU+WVEdIO4RGcmgesoBQVi31pEcM9BWvja8jIhmiSMCiKEW4pyQk+90fBFjIYRr1DnRL4hKXykRLKY+a2+LDFbG4M9HszCQSQtUuwZmanvVEjjazFjutiU47VtFJLqEiTLCFx26RK0x/fCv+3ox6t2EW8oD9FOQhEbnABjryrwkNrGAbGQc7CCISFpRHPyoKnOFUhxKMMOPuyPmRjjDCMY1Q0E2RBUT0iSVrHLEs7JxmrI14pI2e9WhnRxIg9OEUUqVpDyEgZc5dFi6Cd/NbEu2ph3TVoahOfdt8unWplikpNdSD2c2mJCXl2u+ryD0NODcTNLUmybj6eyJbnxfVKUKvu1jKp5e8JLwwFS5ddVtX4f6JSLz+E6CK/OtCA+uG+tqXob89ROMWy1hM2ksewKDEaUUCn5F85g8eJRZaFoE+AqsnNGGkLJF2SaSNlrZ8o9UYo3bZKI9MSLUe5nAiSJZalWyVwCjpZUj+zsVAOESygHb9W9/uIAeEusGvcrADXGfDTJUl95qfmd7NqvoZz2wzNWTlCWp9ds7SqPWpcXtNW4sHNykzc5rCK9e58nZPuxW1gIVE3F4ROYc6lJmvBCWsIxs5WPveNw56cIQF43Gm/v5jTQyTxCJQxROz5O5HGjFKSKD74c5Qj5wRduMsgWRZqODOaAPGKWtDohHJ/nKrA/alogiRpAYX4g4MZEEJWADJBh7OvHaIpBzaYAIIROABKBB1G3Ks4zzQx2Xd+gO35LMHdKFrNjjbyZQyRbNtdvEkOCkNaW5iVmxZ6tl6jLbcnhyT+vjtqH3Tkpa/rN5zGTKCAy11A8/+HG45FHSha25zQu8rhzwYghLikJed74wPeAQ4EeZsciAGkYhH2GIXvuAFL3aRi1y4aRKQaMSIkYQkNxqYjoCAkIFN0hOKdyxZXqldo7B2WsqAVj1jSZRk11PEkrMntuoZBKjdUIJyRIAFMI85C+CwQDi0IeYRIEA5BlCOBDigHCVow81nrTgn6WEO9f0t0t0whzvMQegwF3od+JBsdh75SMxt0nXPuVZnMpWPromiFJdnx/8B8Ih9u/Z5zwW4MIu5zHIId7kdGEE6+DXdCh2sQQ+6dze7IQ6CyEXA6jxvfozjFns26x3/sIhbbK5znROHOMIRDmD84he92EUtGqH+GnRWXOuUDSdKpHoSzYCcI+lRhGY8sr4Br34j7CEnoz291V1+VdNA5diJBdeGCBjA1QgwQAEIYAAFBJ3lCjjAARQggHIAIADlKMACChCBEiRg+SWAg631EAcTOMABo/a+A0zQhhNcvwAFWL4J4rAHJSlerVVcqx9eA+2lQom72erxyrQUJqMmVa5u52vCZFe3NXfidoDmNl96Z1B953dCBwd2EAiR0AvkwA/zhkn7YG+44AiAcH9s5QeFAAm5AAzkEA/yIDqgAw+QF3nGIQmJ8AdUpB/aFSXMZj0rcxIjM2lLEVQkQWEVxjH/QRmJEhJYoztEaIS+MxK/wx5L+Ev+I1MIgNMGClAOB1AA5XCFWDgAERABPHeF0HeFAFAOBHAAVGgAWEgAJ9B0cmACVhh9C9CFBQABCICFZ7h+tqZ/11VFUZR/8NdWr4FlxLUf4eQHcyNMf6NEfYQ3BqRec7U3WxY4ZjYHkihuiyQHdAB3CchQjFRfhLVufrd3QheKs8YIv0B48+Yc+AAMj9AHYOJWWMIHf8AIu0AO+bAP+1Aw+ZAPJyg6nxMPKsgLjsCKWJJW45JtLUOI+2FtrnFkJYETqEETm/EePSg2rXVik6EeRnEUprVRJEcSPagoI7dT7ZFqK0CGA8BzABCG6UiFZLiOAaCO0DcAOkcAOreOCjD+a1JYDgEQj84HfQZQj+oYhveoB22DPHsoG9DkPFCkXd9SXGs1G3oDV3zkN17mdlsWkXoDiQtkgAh4d3jHSILldw4oim6AB42QWPx1igqzgYFwTy7JB4YwCbwQMHTSD3TCD/qQD/iwkzspOuFgC4vgBxKZiLkVdsYTRXx0MjXYMsy2MmQljSf2hPTDMZcRFo7maUmIeymHhLrXHjTGAmZ4jvoIffsohjr3juUgAM0nADwnlmL5fD3HAjeXAGlpAGJZlsM3lnp5ACxgB0/FP02lf931ZMRjlFHSPNZ2TMNDPH+jT+qCdke1ZQCFSB1ZaugGkgxlYyJpX6IodDfGB5P+IA7NcYGYxA/yMA64MAhtN15bxi6BIGcViCfRER38cIsFYzD5AA/hQAl/MEB5o4hsNzytmJhi4gfmhC16wEz5NxNktxJA6EuU5XqMQoTjsxSvZUYkM2JdSXK/85VkSI8715Y8h37OF4ZiCZ7oiY5hmAAmUAImQJdlqZ5UaIVuyXN8WQfDI2V3JHbEyFRGaVzJIxv2dB8A+GV0ZZFjRmYImEiAFZIN6Gad2ZlvAJoXRJqYBGCQIAh6IECEpC558AeR4AvxYifOYZO1eYtzYpP6QA66oAh7sHYDdEjo1X9eMpFhEnaE2Ef30RqtOINRQiolERrvwRRGqDu5FCC7FBb+AzZbu/MRl8YeKUdigdMGC1AOCDCHyseOPZcAYXiFA0CGV2qlWNqFO7eFLpdzV1gACtCFBAABUximYeoAbZAHCsktEwl2w0VNDylPOkobNPqYNOqIbpeghySJDFRqgqRIC+gGnhmhjtoGf4cHiYALFWih9EYOviAJQyVB/oRUgfAIupEPshkdNpmLBXMwwxEOtfBpZiZIknhmg7OIBOSbYsKj//clSJSnPGac+fYeL/NVrkV7PqggrXUUvrQeRlh7mOYRJDYIeFAHccACEHACJzCt1WoCrVYCVbqOB1AC1hoB1PoAEWCFANCtNzdqbVAC3zdq2roAQccCEYACKBD+r/Pal2IiXLrFY22lLc2UTFC0R8h0bb9JNxZ5V4IDqwgrbnRASHYwUIAVB+a2d6D4qI4KB4GwC/HQHJk0b/1QDrWwqX0VSXqFB4agCxkrm5jUDznJk/iwD6UKD7zwaYZqZpUIsaamkZz6qr/lR3vjJUgFOI4oJmIyH8mJVkZ7XNmZcuSUpGdUJOrRSyTDlVulYh1DCIQwCFY7Kb4VB22wSG2AUF3LtemqczsXdLMWB3/HtSxQpQhwAjQ3B3EwiUKnavU1B4YDBw47UDR3BwRKXN5iZVHFTFH1LX2URMcUqN4WZpO5TwB1sCKbVxvpkZkIkiJJsaF4Y4BQSbFpqfz+AA++QAms2kAb2aq/xQeOECeKNaq1iQ+7ODBzog9sUgmDkGoQu2Z/FUmTObOHWmZ2UKOCql5g9puIaB/G46uloWjcSWLPqay4V3tWe7UphrXPy2kug0d4xVeDxEDIZ3yzJkFbK61uawdcEiZ9UDdzQzflW5GFpC3zMU/Qc0f3l4hgp20SqVv9x20GpFfsdbBlJokMe6i3C0ER64kOOJKQSnOI0AvysLEca5qqSGPi1qoQpAeBMAnjoLGjug+su4vykA90gg+Yygh2YLuB9UjgJneTKLoChC79FEyLCGMDlESEOJGw+DP7cRJO2Ky59ztXWwgIlrXuF1tYqxKEeJiuKfEHfgo4kghqg0NUd3VbYhsHv/XC5lUHNIcH22VlexReS0VlfwlluwV2FCmRAcsleVOjXJK/TezEHKq/exVujtRXNjtfm8mZjOqZcoAIiWWBlopJHlsIe3CokATACxsIt8AceFIv/LDBoePBOKkwlTBUILmJnMhQcfeqBwixhkqoiDM4rOmY5rtb2sKctwa1Jna1KtGDVptivUTKUKRMa4VH5fIl5JUHrwrHcRcQADs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0880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NSEMBLE presentation V5">
  <a:themeElements>
    <a:clrScheme name="Custom 1">
      <a:dk1>
        <a:srgbClr val="000000"/>
      </a:dk1>
      <a:lt1>
        <a:srgbClr val="FFFFFF"/>
      </a:lt1>
      <a:dk2>
        <a:srgbClr val="2E309C"/>
      </a:dk2>
      <a:lt2>
        <a:srgbClr val="C8C8C8"/>
      </a:lt2>
      <a:accent1>
        <a:srgbClr val="24AAE1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E309C"/>
      </a:hlink>
      <a:folHlink>
        <a:srgbClr val="24AAE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Presentation1" id="{D22B9F19-9922-D944-9348-9503B7A38F49}" vid="{39C79AE3-0B07-BD41-9CD7-E4A40F70710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ENSEMBLE presentation V5</Template>
  <TotalTime>585</TotalTime>
  <Words>264</Words>
  <Application>Microsoft Office PowerPoint</Application>
  <PresentationFormat>Custom</PresentationFormat>
  <Paragraphs>65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ENSEMBLE presentation V5</vt:lpstr>
      <vt:lpstr>WP6 – Dissemination and Exploitation</vt:lpstr>
      <vt:lpstr>AVAILABLE TOOLS</vt:lpstr>
      <vt:lpstr>PROJECT COMMUNICATION CHANNELS</vt:lpstr>
      <vt:lpstr>COMMUNICATION STRATEGY</vt:lpstr>
      <vt:lpstr>ENSEMBLE VISUAL SOLUTIONS</vt:lpstr>
      <vt:lpstr>ENSEMBLE VISUAL SOLUTIONS FOR OEMs</vt:lpstr>
      <vt:lpstr>ENSEMBLE VISUAL SOLUTIONS FOR OEMs</vt:lpstr>
      <vt:lpstr>ENSEMBLE VISUAL SOLUTIONS</vt:lpstr>
      <vt:lpstr>ENSEMBLE VISUAL SOLUTIONS FOR OEMs</vt:lpstr>
      <vt:lpstr>Upcoming Events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Carmela Canonico</dc:creator>
  <cp:lastModifiedBy>Iuliia Skorykova</cp:lastModifiedBy>
  <cp:revision>53</cp:revision>
  <dcterms:created xsi:type="dcterms:W3CDTF">2018-12-10T09:16:36Z</dcterms:created>
  <dcterms:modified xsi:type="dcterms:W3CDTF">2019-03-25T17:59:57Z</dcterms:modified>
</cp:coreProperties>
</file>